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8" r:id="rId16"/>
  </p:sldIdLst>
  <p:sldSz cx="16256000" cy="9144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ExtraBold" panose="020B0906030804020204" pitchFamily="34" charset="0"/>
      <p:bold r:id="rId28"/>
      <p:italic r:id="rId29"/>
      <p:boldItalic r:id="rId30"/>
    </p:embeddedFont>
    <p:embeddedFont>
      <p:font typeface="Open Sans ExtraBold" panose="020B0906030804020204" pitchFamily="34" charset="0"/>
      <p:bold r:id="rId28"/>
      <p:italic r:id="rId29"/>
      <p:boldItalic r:id="rId30"/>
    </p:embeddedFont>
    <p:embeddedFont>
      <p:font typeface="Open Sans SemiBold" panose="020B0706030804020204" pitchFamily="34" charset="0"/>
      <p:regular r:id="rId31"/>
      <p:bold r:id="rId32"/>
      <p:italic r:id="rId33"/>
      <p:boldItalic r:id="rId34"/>
    </p:embeddedFont>
    <p:embeddedFont>
      <p:font typeface="Open Sans SemiBold" panose="020B07060308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Mmqg86o9ITKTxnewBi6w1w==" hashData="0k3ffrO9tGd14u4dXrYShXp7ng/e6AjmwhLb0eiAZnjANq3rcTMywb7VL5tkgYQ1FC+A2H+r/76w5p6yr2geHg=="/>
  <p:extLst>
    <p:ext uri="{EFAFB233-063F-42B5-8137-9DF3F51BA10A}">
      <p15:sldGuideLst xmlns:p15="http://schemas.microsoft.com/office/powerpoint/2012/main">
        <p15:guide id="1" orient="horz" pos="2880" userDrawn="1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hfyi01UlZJDc6x3YfKEjgtPMFh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9"/>
  </p:normalViewPr>
  <p:slideViewPr>
    <p:cSldViewPr snapToGrid="0">
      <p:cViewPr varScale="1">
        <p:scale>
          <a:sx n="79" d="100"/>
          <a:sy n="79" d="100"/>
        </p:scale>
        <p:origin x="714" y="90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b758d02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7b758d02ac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highlight>
                <a:srgbClr val="FFFFFF"/>
              </a:highlight>
            </a:endParaRPr>
          </a:p>
        </p:txBody>
      </p:sp>
      <p:sp>
        <p:nvSpPr>
          <p:cNvPr id="454" name="Google Shape;454;g7b758d02ac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b758d02a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7b758d02ac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478" name="Google Shape;478;g7b758d02ac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c5417f2b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6c5417f2be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</p:txBody>
      </p:sp>
      <p:sp>
        <p:nvSpPr>
          <p:cNvPr id="502" name="Google Shape;502;g6c5417f2be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c5417f2b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g6c5417f2be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530" name="Google Shape;530;g6c5417f2be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c5417f2b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g6c5417f2be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Lets begin</a:t>
            </a:r>
            <a:endParaRPr sz="28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1"/>
          </a:p>
        </p:txBody>
      </p:sp>
      <p:sp>
        <p:nvSpPr>
          <p:cNvPr id="757" name="Google Shape;757;g6c5417f2be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72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Trainer Notes: Explain traditional delivery process</a:t>
            </a: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6c14001a_1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6b6c14001a_1_9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highlight>
                <a:srgbClr val="FFFFFF"/>
              </a:highlight>
            </a:endParaRPr>
          </a:p>
        </p:txBody>
      </p:sp>
      <p:sp>
        <p:nvSpPr>
          <p:cNvPr id="208" name="Google Shape;208;g6b6c14001a_1_9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375" name="Google Shape;37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c62d307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7c62d3071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383" name="Google Shape;383;g7c62d30710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c5417f2b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6c5417f2be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401" name="Google Shape;401;g6c5417f2be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cdb0bd5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6c5cdb0bd5_1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434" name="Google Shape;434;g6c5cdb0bd5_1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1_Lesson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/>
          <p:nvPr/>
        </p:nvSpPr>
        <p:spPr>
          <a:xfrm>
            <a:off x="7305963" y="4785843"/>
            <a:ext cx="8128000" cy="422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Post Graduate Program </a:t>
            </a:r>
            <a:endParaRPr sz="36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 DevOps</a:t>
            </a:r>
            <a:endParaRPr sz="36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6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6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8"/>
          <p:cNvSpPr txBox="1"/>
          <p:nvPr/>
        </p:nvSpPr>
        <p:spPr>
          <a:xfrm>
            <a:off x="1280469" y="732331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667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08"/>
          <p:cNvSpPr txBox="1">
            <a:spLocks noGrp="1"/>
          </p:cNvSpPr>
          <p:nvPr>
            <p:ph type="body" idx="1"/>
          </p:nvPr>
        </p:nvSpPr>
        <p:spPr>
          <a:xfrm>
            <a:off x="1280469" y="1281804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8"/>
          <p:cNvSpPr txBox="1">
            <a:spLocks noGrp="1"/>
          </p:cNvSpPr>
          <p:nvPr>
            <p:ph type="body" idx="2"/>
          </p:nvPr>
        </p:nvSpPr>
        <p:spPr>
          <a:xfrm>
            <a:off x="3012040" y="57194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8"/>
          <p:cNvSpPr txBox="1">
            <a:spLocks noGrp="1"/>
          </p:cNvSpPr>
          <p:nvPr>
            <p:ph type="body" idx="3"/>
          </p:nvPr>
        </p:nvSpPr>
        <p:spPr>
          <a:xfrm>
            <a:off x="670039" y="7935127"/>
            <a:ext cx="15194415" cy="9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08"/>
          <p:cNvSpPr txBox="1"/>
          <p:nvPr/>
        </p:nvSpPr>
        <p:spPr>
          <a:xfrm>
            <a:off x="670034" y="7373510"/>
            <a:ext cx="274905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8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" name="Google Shape;80;p108"/>
          <p:cNvCxnSpPr/>
          <p:nvPr/>
        </p:nvCxnSpPr>
        <p:spPr>
          <a:xfrm>
            <a:off x="670035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108"/>
          <p:cNvSpPr txBox="1">
            <a:spLocks noGrp="1"/>
          </p:cNvSpPr>
          <p:nvPr>
            <p:ph type="body" idx="4"/>
          </p:nvPr>
        </p:nvSpPr>
        <p:spPr>
          <a:xfrm>
            <a:off x="3346904" y="7368188"/>
            <a:ext cx="902218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08"/>
          <p:cNvSpPr txBox="1"/>
          <p:nvPr/>
        </p:nvSpPr>
        <p:spPr>
          <a:xfrm>
            <a:off x="1716763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08"/>
          <p:cNvSpPr txBox="1"/>
          <p:nvPr/>
        </p:nvSpPr>
        <p:spPr>
          <a:xfrm>
            <a:off x="1716763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08"/>
          <p:cNvSpPr txBox="1">
            <a:spLocks noGrp="1"/>
          </p:cNvSpPr>
          <p:nvPr>
            <p:ph type="body" idx="5"/>
          </p:nvPr>
        </p:nvSpPr>
        <p:spPr>
          <a:xfrm>
            <a:off x="2329744" y="278842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08"/>
          <p:cNvSpPr txBox="1">
            <a:spLocks noGrp="1"/>
          </p:cNvSpPr>
          <p:nvPr>
            <p:ph type="body" idx="6"/>
          </p:nvPr>
        </p:nvSpPr>
        <p:spPr>
          <a:xfrm>
            <a:off x="2329744" y="360903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0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9"/>
          <p:cNvSpPr txBox="1"/>
          <p:nvPr/>
        </p:nvSpPr>
        <p:spPr>
          <a:xfrm>
            <a:off x="1280469" y="732331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667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09"/>
          <p:cNvSpPr txBox="1">
            <a:spLocks noGrp="1"/>
          </p:cNvSpPr>
          <p:nvPr>
            <p:ph type="body" idx="1"/>
          </p:nvPr>
        </p:nvSpPr>
        <p:spPr>
          <a:xfrm>
            <a:off x="1280469" y="1281804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09"/>
          <p:cNvSpPr txBox="1">
            <a:spLocks noGrp="1"/>
          </p:cNvSpPr>
          <p:nvPr>
            <p:ph type="body" idx="2"/>
          </p:nvPr>
        </p:nvSpPr>
        <p:spPr>
          <a:xfrm>
            <a:off x="3012040" y="57194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09"/>
          <p:cNvSpPr txBox="1"/>
          <p:nvPr/>
        </p:nvSpPr>
        <p:spPr>
          <a:xfrm>
            <a:off x="1716763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09"/>
          <p:cNvSpPr txBox="1"/>
          <p:nvPr/>
        </p:nvSpPr>
        <p:spPr>
          <a:xfrm>
            <a:off x="1716763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09"/>
          <p:cNvSpPr txBox="1"/>
          <p:nvPr/>
        </p:nvSpPr>
        <p:spPr>
          <a:xfrm>
            <a:off x="1716763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09"/>
          <p:cNvSpPr txBox="1"/>
          <p:nvPr/>
        </p:nvSpPr>
        <p:spPr>
          <a:xfrm>
            <a:off x="1716763" y="529835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09"/>
          <p:cNvSpPr txBox="1">
            <a:spLocks noGrp="1"/>
          </p:cNvSpPr>
          <p:nvPr>
            <p:ph type="body" idx="3"/>
          </p:nvPr>
        </p:nvSpPr>
        <p:spPr>
          <a:xfrm>
            <a:off x="2329744" y="278842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09"/>
          <p:cNvSpPr txBox="1">
            <a:spLocks noGrp="1"/>
          </p:cNvSpPr>
          <p:nvPr>
            <p:ph type="body" idx="4"/>
          </p:nvPr>
        </p:nvSpPr>
        <p:spPr>
          <a:xfrm>
            <a:off x="2329744" y="360903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09"/>
          <p:cNvSpPr txBox="1">
            <a:spLocks noGrp="1"/>
          </p:cNvSpPr>
          <p:nvPr>
            <p:ph type="body" idx="5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09"/>
          <p:cNvSpPr txBox="1">
            <a:spLocks noGrp="1"/>
          </p:cNvSpPr>
          <p:nvPr>
            <p:ph type="body" idx="6"/>
          </p:nvPr>
        </p:nvSpPr>
        <p:spPr>
          <a:xfrm>
            <a:off x="2329744" y="525024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09"/>
          <p:cNvSpPr txBox="1"/>
          <p:nvPr/>
        </p:nvSpPr>
        <p:spPr>
          <a:xfrm>
            <a:off x="1716763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09"/>
          <p:cNvSpPr txBox="1">
            <a:spLocks noGrp="1"/>
          </p:cNvSpPr>
          <p:nvPr>
            <p:ph type="body" idx="7"/>
          </p:nvPr>
        </p:nvSpPr>
        <p:spPr>
          <a:xfrm>
            <a:off x="2329744" y="611897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0"/>
          <p:cNvSpPr txBox="1"/>
          <p:nvPr/>
        </p:nvSpPr>
        <p:spPr>
          <a:xfrm>
            <a:off x="1280469" y="732331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667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10"/>
          <p:cNvSpPr txBox="1">
            <a:spLocks noGrp="1"/>
          </p:cNvSpPr>
          <p:nvPr>
            <p:ph type="body" idx="1"/>
          </p:nvPr>
        </p:nvSpPr>
        <p:spPr>
          <a:xfrm>
            <a:off x="1280469" y="1281804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10"/>
          <p:cNvSpPr txBox="1">
            <a:spLocks noGrp="1"/>
          </p:cNvSpPr>
          <p:nvPr>
            <p:ph type="body" idx="2"/>
          </p:nvPr>
        </p:nvSpPr>
        <p:spPr>
          <a:xfrm>
            <a:off x="3012040" y="57194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10"/>
          <p:cNvSpPr txBox="1">
            <a:spLocks noGrp="1"/>
          </p:cNvSpPr>
          <p:nvPr>
            <p:ph type="body" idx="3"/>
          </p:nvPr>
        </p:nvSpPr>
        <p:spPr>
          <a:xfrm>
            <a:off x="670039" y="7935127"/>
            <a:ext cx="15194415" cy="9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10"/>
          <p:cNvSpPr txBox="1"/>
          <p:nvPr/>
        </p:nvSpPr>
        <p:spPr>
          <a:xfrm>
            <a:off x="670034" y="7373510"/>
            <a:ext cx="274905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8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0" name="Google Shape;110;p110"/>
          <p:cNvCxnSpPr/>
          <p:nvPr/>
        </p:nvCxnSpPr>
        <p:spPr>
          <a:xfrm>
            <a:off x="670035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10"/>
          <p:cNvSpPr txBox="1">
            <a:spLocks noGrp="1"/>
          </p:cNvSpPr>
          <p:nvPr>
            <p:ph type="body" idx="4"/>
          </p:nvPr>
        </p:nvSpPr>
        <p:spPr>
          <a:xfrm>
            <a:off x="3328592" y="7334932"/>
            <a:ext cx="902218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10"/>
          <p:cNvSpPr txBox="1"/>
          <p:nvPr/>
        </p:nvSpPr>
        <p:spPr>
          <a:xfrm>
            <a:off x="1716763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10"/>
          <p:cNvSpPr txBox="1"/>
          <p:nvPr/>
        </p:nvSpPr>
        <p:spPr>
          <a:xfrm>
            <a:off x="1716763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10"/>
          <p:cNvSpPr txBox="1"/>
          <p:nvPr/>
        </p:nvSpPr>
        <p:spPr>
          <a:xfrm>
            <a:off x="1716763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10"/>
          <p:cNvSpPr txBox="1"/>
          <p:nvPr/>
        </p:nvSpPr>
        <p:spPr>
          <a:xfrm>
            <a:off x="1716763" y="529835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10"/>
          <p:cNvSpPr txBox="1">
            <a:spLocks noGrp="1"/>
          </p:cNvSpPr>
          <p:nvPr>
            <p:ph type="body" idx="5"/>
          </p:nvPr>
        </p:nvSpPr>
        <p:spPr>
          <a:xfrm>
            <a:off x="2329744" y="278842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10"/>
          <p:cNvSpPr txBox="1">
            <a:spLocks noGrp="1"/>
          </p:cNvSpPr>
          <p:nvPr>
            <p:ph type="body" idx="6"/>
          </p:nvPr>
        </p:nvSpPr>
        <p:spPr>
          <a:xfrm>
            <a:off x="2329744" y="360903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10"/>
          <p:cNvSpPr txBox="1">
            <a:spLocks noGrp="1"/>
          </p:cNvSpPr>
          <p:nvPr>
            <p:ph type="body" idx="7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10"/>
          <p:cNvSpPr txBox="1">
            <a:spLocks noGrp="1"/>
          </p:cNvSpPr>
          <p:nvPr>
            <p:ph type="body" idx="8"/>
          </p:nvPr>
        </p:nvSpPr>
        <p:spPr>
          <a:xfrm>
            <a:off x="2329744" y="525024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10"/>
          <p:cNvSpPr txBox="1"/>
          <p:nvPr/>
        </p:nvSpPr>
        <p:spPr>
          <a:xfrm>
            <a:off x="1716763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10"/>
          <p:cNvSpPr txBox="1">
            <a:spLocks noGrp="1"/>
          </p:cNvSpPr>
          <p:nvPr>
            <p:ph type="body" idx="9"/>
          </p:nvPr>
        </p:nvSpPr>
        <p:spPr>
          <a:xfrm>
            <a:off x="2329744" y="611897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11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1"/>
          <p:cNvSpPr txBox="1">
            <a:spLocks noGrp="1"/>
          </p:cNvSpPr>
          <p:nvPr>
            <p:ph type="body" idx="1"/>
          </p:nvPr>
        </p:nvSpPr>
        <p:spPr>
          <a:xfrm>
            <a:off x="1902100" y="2363469"/>
            <a:ext cx="12451817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11"/>
          <p:cNvSpPr txBox="1">
            <a:spLocks noGrp="1"/>
          </p:cNvSpPr>
          <p:nvPr>
            <p:ph type="title"/>
          </p:nvPr>
        </p:nvSpPr>
        <p:spPr>
          <a:xfrm>
            <a:off x="812801" y="436396"/>
            <a:ext cx="106661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733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1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2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12"/>
          <p:cNvSpPr txBox="1">
            <a:spLocks noGrp="1"/>
          </p:cNvSpPr>
          <p:nvPr>
            <p:ph type="title"/>
          </p:nvPr>
        </p:nvSpPr>
        <p:spPr>
          <a:xfrm>
            <a:off x="1" y="539520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3733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112"/>
          <p:cNvSpPr txBox="1">
            <a:spLocks noGrp="1"/>
          </p:cNvSpPr>
          <p:nvPr>
            <p:ph type="body" idx="1"/>
          </p:nvPr>
        </p:nvSpPr>
        <p:spPr>
          <a:xfrm>
            <a:off x="4699003" y="1770194"/>
            <a:ext cx="9956800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" y="8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3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3"/>
          <p:cNvSpPr txBox="1">
            <a:spLocks noGrp="1"/>
          </p:cNvSpPr>
          <p:nvPr>
            <p:ph type="title"/>
          </p:nvPr>
        </p:nvSpPr>
        <p:spPr>
          <a:xfrm>
            <a:off x="1" y="539520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3733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13"/>
          <p:cNvSpPr txBox="1">
            <a:spLocks noGrp="1"/>
          </p:cNvSpPr>
          <p:nvPr>
            <p:ph type="body" idx="1"/>
          </p:nvPr>
        </p:nvSpPr>
        <p:spPr>
          <a:xfrm>
            <a:off x="4699003" y="1770194"/>
            <a:ext cx="9956800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14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1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14"/>
          <p:cNvSpPr/>
          <p:nvPr/>
        </p:nvSpPr>
        <p:spPr>
          <a:xfrm>
            <a:off x="663025" y="1342072"/>
            <a:ext cx="9046459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4"/>
          <p:cNvSpPr txBox="1">
            <a:spLocks noGrp="1"/>
          </p:cNvSpPr>
          <p:nvPr>
            <p:ph type="body" idx="1"/>
          </p:nvPr>
        </p:nvSpPr>
        <p:spPr>
          <a:xfrm>
            <a:off x="1120877" y="1808294"/>
            <a:ext cx="8092571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14"/>
          <p:cNvSpPr/>
          <p:nvPr/>
        </p:nvSpPr>
        <p:spPr>
          <a:xfrm>
            <a:off x="2464059" y="762721"/>
            <a:ext cx="4819925" cy="114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Open Sans"/>
              <a:buNone/>
            </a:pPr>
            <a:r>
              <a:rPr lang="en-US" sz="3733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240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15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15"/>
          <p:cNvSpPr/>
          <p:nvPr/>
        </p:nvSpPr>
        <p:spPr>
          <a:xfrm>
            <a:off x="663025" y="1342072"/>
            <a:ext cx="9046459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15"/>
          <p:cNvSpPr txBox="1">
            <a:spLocks noGrp="1"/>
          </p:cNvSpPr>
          <p:nvPr>
            <p:ph type="body" idx="1"/>
          </p:nvPr>
        </p:nvSpPr>
        <p:spPr>
          <a:xfrm>
            <a:off x="1120877" y="1808294"/>
            <a:ext cx="8092571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15"/>
          <p:cNvSpPr/>
          <p:nvPr/>
        </p:nvSpPr>
        <p:spPr>
          <a:xfrm>
            <a:off x="2464059" y="762723"/>
            <a:ext cx="4819925" cy="57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Open Sans"/>
              <a:buNone/>
            </a:pPr>
            <a:r>
              <a:rPr lang="en-US" sz="3733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240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">
  <p:cSld name="1_Conte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6c5cdb0bd5_1_2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1" y="0"/>
            <a:ext cx="16256000" cy="1121168"/>
          </a:xfrm>
          <a:prstGeom prst="rect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1" y="7677022"/>
            <a:ext cx="16256000" cy="1466983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solidFill>
                <a:schemeClr val="bg1"/>
              </a:solidFill>
            </a:endParaRPr>
          </a:p>
        </p:txBody>
      </p:sp>
      <p:sp>
        <p:nvSpPr>
          <p:cNvPr id="6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687281" y="3289822"/>
            <a:ext cx="9486278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>
              <a:buNone/>
              <a:defRPr/>
            </a:lvl2pPr>
            <a:lvl3pPr marL="1175019" indent="0">
              <a:buNone/>
              <a:defRPr/>
            </a:lvl3pPr>
            <a:lvl4pPr marL="1762527" indent="0">
              <a:buNone/>
              <a:defRPr/>
            </a:lvl4pPr>
            <a:lvl5pPr marL="2350039" indent="0">
              <a:buNone/>
              <a:defRPr/>
            </a:lvl5pPr>
          </a:lstStyle>
          <a:p>
            <a:pPr lvl="0"/>
            <a:r>
              <a:rPr lang="en-US" dirty="0"/>
              <a:t>Lesson No—Name: Open Sans 28, Title Case</a:t>
            </a:r>
          </a:p>
        </p:txBody>
      </p:sp>
      <p:sp>
        <p:nvSpPr>
          <p:cNvPr id="63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687281" y="2625331"/>
            <a:ext cx="9486278" cy="4431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buNone/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>
              <a:buNone/>
              <a:defRPr/>
            </a:lvl2pPr>
            <a:lvl3pPr marL="1175019" indent="0">
              <a:buNone/>
              <a:defRPr/>
            </a:lvl3pPr>
            <a:lvl4pPr marL="1762527" indent="0">
              <a:buNone/>
              <a:defRPr/>
            </a:lvl4pPr>
            <a:lvl5pPr marL="2350039" indent="0">
              <a:buNone/>
              <a:defRPr/>
            </a:lvl5pPr>
          </a:lstStyle>
          <a:p>
            <a:pPr lvl="0"/>
            <a:r>
              <a:rPr lang="en-US" dirty="0"/>
              <a:t>Course Name: Open Sans 32,Title Case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-1" y="7545046"/>
            <a:ext cx="16256000" cy="130964"/>
            <a:chOff x="0" y="474414"/>
            <a:chExt cx="7908925" cy="61412"/>
          </a:xfrm>
        </p:grpSpPr>
        <p:sp>
          <p:nvSpPr>
            <p:cNvPr id="65" name="Rectangle 64"/>
            <p:cNvSpPr/>
            <p:nvPr userDrawn="1"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70" name="Rectangle 69"/>
            <p:cNvSpPr/>
            <p:nvPr userDrawn="1"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71" name="Rectangle 70"/>
            <p:cNvSpPr/>
            <p:nvPr userDrawn="1"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</p:grpSp>
      <p:sp>
        <p:nvSpPr>
          <p:cNvPr id="25" name="TextBox 24"/>
          <p:cNvSpPr txBox="1"/>
          <p:nvPr userDrawn="1"/>
        </p:nvSpPr>
        <p:spPr>
          <a:xfrm>
            <a:off x="88120" y="8713208"/>
            <a:ext cx="37579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800" b="0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b="0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Simplilearn. All rights reserved.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3579463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81" name="Oval 80"/>
          <p:cNvSpPr/>
          <p:nvPr userDrawn="1"/>
        </p:nvSpPr>
        <p:spPr>
          <a:xfrm>
            <a:off x="6044194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82" name="Oval 81"/>
          <p:cNvSpPr/>
          <p:nvPr userDrawn="1"/>
        </p:nvSpPr>
        <p:spPr>
          <a:xfrm>
            <a:off x="8517394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83" name="Oval 82"/>
          <p:cNvSpPr/>
          <p:nvPr userDrawn="1"/>
        </p:nvSpPr>
        <p:spPr>
          <a:xfrm>
            <a:off x="11016162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52" y="4592532"/>
            <a:ext cx="1171029" cy="86978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68" y="4501181"/>
            <a:ext cx="732697" cy="108822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58" y="4480191"/>
            <a:ext cx="1089313" cy="113019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061" y="4512962"/>
            <a:ext cx="1259043" cy="10646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6E8A5E-9CC6-47A6-AC26-79054EAD7E2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62" y="176536"/>
            <a:ext cx="2589088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3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 Name 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" y="1425868"/>
            <a:ext cx="16230596" cy="7659509"/>
            <a:chOff x="4" y="1425868"/>
            <a:chExt cx="16230596" cy="7659509"/>
          </a:xfrm>
        </p:grpSpPr>
        <p:grpSp>
          <p:nvGrpSpPr>
            <p:cNvPr id="21" name="Group 20"/>
            <p:cNvGrpSpPr/>
            <p:nvPr userDrawn="1"/>
          </p:nvGrpSpPr>
          <p:grpSpPr>
            <a:xfrm>
              <a:off x="4" y="1425868"/>
              <a:ext cx="16230596" cy="4611509"/>
              <a:chOff x="0" y="4531017"/>
              <a:chExt cx="16230596" cy="4611509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50735"/>
                <a:ext cx="7141200" cy="459179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2867" y="4531017"/>
                <a:ext cx="7141200" cy="459179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242"/>
              <a:stretch/>
            </p:blipFill>
            <p:spPr>
              <a:xfrm>
                <a:off x="13105735" y="4550734"/>
                <a:ext cx="3124861" cy="4591791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 userDrawn="1"/>
          </p:nvGrpSpPr>
          <p:grpSpPr>
            <a:xfrm>
              <a:off x="4" y="4473868"/>
              <a:ext cx="16230596" cy="4611509"/>
              <a:chOff x="0" y="4531017"/>
              <a:chExt cx="16230596" cy="4611509"/>
            </a:xfrm>
          </p:grpSpPr>
          <p:pic>
            <p:nvPicPr>
              <p:cNvPr id="4" name="Picture 3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50735"/>
                <a:ext cx="7141200" cy="459179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2867" y="4531017"/>
                <a:ext cx="7141200" cy="459179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242"/>
              <a:stretch/>
            </p:blipFill>
            <p:spPr>
              <a:xfrm>
                <a:off x="13105735" y="4550734"/>
                <a:ext cx="3124861" cy="4591791"/>
              </a:xfrm>
              <a:prstGeom prst="rect">
                <a:avLst/>
              </a:prstGeom>
            </p:spPr>
          </p:pic>
        </p:grpSp>
      </p:grpSp>
      <p:sp>
        <p:nvSpPr>
          <p:cNvPr id="15" name="Rectangle 14"/>
          <p:cNvSpPr/>
          <p:nvPr userDrawn="1"/>
        </p:nvSpPr>
        <p:spPr>
          <a:xfrm>
            <a:off x="1" y="-1219199"/>
            <a:ext cx="16256003" cy="4476749"/>
          </a:xfrm>
          <a:prstGeom prst="rect">
            <a:avLst/>
          </a:prstGeom>
          <a:solidFill>
            <a:srgbClr val="56B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3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6720"/>
            <a:ext cx="16256000" cy="4504271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0" y="3238671"/>
            <a:ext cx="16256000" cy="130964"/>
            <a:chOff x="0" y="474414"/>
            <a:chExt cx="7908925" cy="61412"/>
          </a:xfrm>
        </p:grpSpPr>
        <p:sp>
          <p:nvSpPr>
            <p:cNvPr id="26" name="Rectangle 25"/>
            <p:cNvSpPr/>
            <p:nvPr userDrawn="1"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62A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6745" y="1676697"/>
            <a:ext cx="12378947" cy="5355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marR="0" indent="0" algn="l" defTabSz="1175019" rtl="0" eaLnBrk="1" fontAlgn="auto" latinLnBrk="0" hangingPunct="1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 sz="4111"/>
            </a:lvl2pPr>
            <a:lvl3pPr>
              <a:defRPr sz="4111"/>
            </a:lvl3pPr>
            <a:lvl4pPr>
              <a:defRPr sz="4111"/>
            </a:lvl4pPr>
            <a:lvl5pPr>
              <a:defRPr sz="4111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6743" y="2380588"/>
            <a:ext cx="12378949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marR="0" indent="0" algn="l" defTabSz="1175019" rtl="0" eaLnBrk="1" fontAlgn="auto" latinLnBrk="0" hangingPunct="1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0F54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4111"/>
            </a:lvl2pPr>
            <a:lvl3pPr>
              <a:defRPr sz="4111"/>
            </a:lvl3pPr>
            <a:lvl4pPr>
              <a:defRPr sz="4111"/>
            </a:lvl4pPr>
            <a:lvl5pPr>
              <a:defRPr sz="4111"/>
            </a:lvl5pPr>
          </a:lstStyle>
          <a:p>
            <a:pPr lvl="0"/>
            <a:r>
              <a:rPr lang="en-US" dirty="0"/>
              <a:t>Topic #—Topic Name/Description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60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92;p27">
            <a:extLst>
              <a:ext uri="{FF2B5EF4-FFF2-40B4-BE49-F238E27FC236}">
                <a16:creationId xmlns:a16="http://schemas.microsoft.com/office/drawing/2014/main" id="{FB0E2B5F-F2FD-AF43-BE67-CB7BB2D4611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2;g85d11cf31a_4_35">
            <a:extLst>
              <a:ext uri="{FF2B5EF4-FFF2-40B4-BE49-F238E27FC236}">
                <a16:creationId xmlns:a16="http://schemas.microsoft.com/office/drawing/2014/main" id="{19F952CC-B740-B743-83B0-39E484BAAAE8}"/>
              </a:ext>
            </a:extLst>
          </p:cNvPr>
          <p:cNvSpPr/>
          <p:nvPr userDrawn="1"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Course Objectives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77;g85d11cf31a_4_35">
            <a:extLst>
              <a:ext uri="{FF2B5EF4-FFF2-40B4-BE49-F238E27FC236}">
                <a16:creationId xmlns:a16="http://schemas.microsoft.com/office/drawing/2014/main" id="{B381C0B3-22D3-A54F-8FB2-0F52508E12D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807" b="6799"/>
          <a:stretch/>
        </p:blipFill>
        <p:spPr>
          <a:xfrm>
            <a:off x="2708450" y="1368575"/>
            <a:ext cx="550985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5249459" y="2742873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249459" y="3935570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5249459" y="5128267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249459" y="6320965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</p:spTree>
    <p:extLst>
      <p:ext uri="{BB962C8B-B14F-4D97-AF65-F5344CB8AC3E}">
        <p14:creationId xmlns:p14="http://schemas.microsoft.com/office/powerpoint/2010/main" val="2138848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;g6ea8db464a_0_275">
            <a:extLst>
              <a:ext uri="{FF2B5EF4-FFF2-40B4-BE49-F238E27FC236}">
                <a16:creationId xmlns:a16="http://schemas.microsoft.com/office/drawing/2014/main" id="{82146714-E716-944A-8CA2-6184007F756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8" y="319675"/>
            <a:ext cx="16258032" cy="665045"/>
          </a:xfrm>
        </p:spPr>
        <p:txBody>
          <a:bodyPr anchor="ctr">
            <a:normAutofit/>
          </a:bodyPr>
          <a:lstStyle>
            <a:lvl1pPr algn="ctr">
              <a:defRPr sz="2800" b="1" i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Topic – Open Sans Extrabold - 32</a:t>
            </a:r>
          </a:p>
        </p:txBody>
      </p:sp>
    </p:spTree>
    <p:extLst>
      <p:ext uri="{BB962C8B-B14F-4D97-AF65-F5344CB8AC3E}">
        <p14:creationId xmlns:p14="http://schemas.microsoft.com/office/powerpoint/2010/main" val="2706515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31" y="2092511"/>
            <a:ext cx="11469145" cy="390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 userDrawn="1"/>
        </p:nvSpPr>
        <p:spPr>
          <a:xfrm>
            <a:off x="4298939" y="3577955"/>
            <a:ext cx="1954381" cy="1230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399" b="1" dirty="0">
                <a:solidFill>
                  <a:schemeClr val="bg1"/>
                </a:solidFill>
              </a:rPr>
              <a:t>Quiz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b="1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b="1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b="1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b="1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b="1" dirty="0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99340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760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 Name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g85d11cf31a_2_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94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02;p29" descr="A close up of a logo&#10;&#10;Description automatically generated">
            <a:extLst>
              <a:ext uri="{FF2B5EF4-FFF2-40B4-BE49-F238E27FC236}">
                <a16:creationId xmlns:a16="http://schemas.microsoft.com/office/drawing/2014/main" id="{ACFD6BAE-53A0-8943-AE2A-3A12BADF268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511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98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8"/>
          <p:cNvSpPr txBox="1">
            <a:spLocks noGrp="1"/>
          </p:cNvSpPr>
          <p:nvPr>
            <p:ph type="body" idx="1"/>
          </p:nvPr>
        </p:nvSpPr>
        <p:spPr>
          <a:xfrm>
            <a:off x="1902100" y="1808294"/>
            <a:ext cx="12451817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8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98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98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98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98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98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8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8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8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8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164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9;p118">
            <a:extLst>
              <a:ext uri="{FF2B5EF4-FFF2-40B4-BE49-F238E27FC236}">
                <a16:creationId xmlns:a16="http://schemas.microsoft.com/office/drawing/2014/main" id="{CDADB7FD-40D4-3B4A-BBDF-F577B75CA23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0;g752bbc3a41_0_0">
            <a:extLst>
              <a:ext uri="{FF2B5EF4-FFF2-40B4-BE49-F238E27FC236}">
                <a16:creationId xmlns:a16="http://schemas.microsoft.com/office/drawing/2014/main" id="{D0DB5FCC-24E9-0844-86BF-009C2804DE7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927600" y="3173153"/>
            <a:ext cx="6400800" cy="2237047"/>
          </a:xfrm>
          <a:prstGeom prst="rect">
            <a:avLst/>
          </a:prstGeom>
          <a:noFill/>
          <a:ln>
            <a:noFill/>
          </a:ln>
          <a:effectLst>
            <a:glow>
              <a:schemeClr val="bg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074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8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11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98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8"/>
          <p:cNvSpPr txBox="1">
            <a:spLocks noGrp="1"/>
          </p:cNvSpPr>
          <p:nvPr>
            <p:ph type="body" idx="1"/>
          </p:nvPr>
        </p:nvSpPr>
        <p:spPr>
          <a:xfrm>
            <a:off x="1902100" y="1808294"/>
            <a:ext cx="12451817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8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98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98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98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98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98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8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8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8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8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5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5"/>
          <p:cNvSpPr txBox="1">
            <a:spLocks noGrp="1"/>
          </p:cNvSpPr>
          <p:nvPr>
            <p:ph type="body" idx="1"/>
          </p:nvPr>
        </p:nvSpPr>
        <p:spPr>
          <a:xfrm>
            <a:off x="307505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9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9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9"/>
          <p:cNvSpPr txBox="1">
            <a:spLocks noGrp="1"/>
          </p:cNvSpPr>
          <p:nvPr>
            <p:ph type="title"/>
          </p:nvPr>
        </p:nvSpPr>
        <p:spPr>
          <a:xfrm>
            <a:off x="812801" y="436396"/>
            <a:ext cx="106661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733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9"/>
          <p:cNvSpPr txBox="1">
            <a:spLocks noGrp="1"/>
          </p:cNvSpPr>
          <p:nvPr>
            <p:ph type="body" idx="1"/>
          </p:nvPr>
        </p:nvSpPr>
        <p:spPr>
          <a:xfrm>
            <a:off x="1902100" y="2363469"/>
            <a:ext cx="12451817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2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2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" y="228490"/>
            <a:ext cx="16255999" cy="868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02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2"/>
          <p:cNvSpPr txBox="1">
            <a:spLocks noGrp="1"/>
          </p:cNvSpPr>
          <p:nvPr>
            <p:ph type="body" idx="1"/>
          </p:nvPr>
        </p:nvSpPr>
        <p:spPr>
          <a:xfrm>
            <a:off x="1453250" y="2244770"/>
            <a:ext cx="13209815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02"/>
          <p:cNvSpPr/>
          <p:nvPr/>
        </p:nvSpPr>
        <p:spPr>
          <a:xfrm>
            <a:off x="5718040" y="569359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03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3"/>
          <p:cNvSpPr txBox="1">
            <a:spLocks noGrp="1"/>
          </p:cNvSpPr>
          <p:nvPr>
            <p:ph type="body" idx="1"/>
          </p:nvPr>
        </p:nvSpPr>
        <p:spPr>
          <a:xfrm>
            <a:off x="1632869" y="1987910"/>
            <a:ext cx="9405257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3"/>
          <p:cNvSpPr/>
          <p:nvPr/>
        </p:nvSpPr>
        <p:spPr>
          <a:xfrm rot="-3026872">
            <a:off x="-270647" y="777144"/>
            <a:ext cx="2404969" cy="57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Open Sans"/>
              <a:buNone/>
            </a:pPr>
            <a:r>
              <a:rPr lang="en-US" sz="3733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240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4"/>
          <p:cNvSpPr txBox="1">
            <a:spLocks noGrp="1"/>
          </p:cNvSpPr>
          <p:nvPr>
            <p:ph type="body" idx="1"/>
          </p:nvPr>
        </p:nvSpPr>
        <p:spPr>
          <a:xfrm>
            <a:off x="1453253" y="1808294"/>
            <a:ext cx="9405257" cy="55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04"/>
          <p:cNvSpPr/>
          <p:nvPr/>
        </p:nvSpPr>
        <p:spPr>
          <a:xfrm>
            <a:off x="2089157" y="569359"/>
            <a:ext cx="120777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Open Sans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28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485" y="1000240"/>
            <a:ext cx="10332955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7"/>
          <p:cNvSpPr txBox="1"/>
          <p:nvPr/>
        </p:nvSpPr>
        <p:spPr>
          <a:xfrm>
            <a:off x="1280469" y="732331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667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07"/>
          <p:cNvSpPr txBox="1">
            <a:spLocks noGrp="1"/>
          </p:cNvSpPr>
          <p:nvPr>
            <p:ph type="body" idx="1"/>
          </p:nvPr>
        </p:nvSpPr>
        <p:spPr>
          <a:xfrm>
            <a:off x="1280469" y="1281804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7"/>
          <p:cNvSpPr txBox="1">
            <a:spLocks noGrp="1"/>
          </p:cNvSpPr>
          <p:nvPr>
            <p:ph type="body" idx="2"/>
          </p:nvPr>
        </p:nvSpPr>
        <p:spPr>
          <a:xfrm>
            <a:off x="3012040" y="57194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933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7"/>
          <p:cNvSpPr txBox="1"/>
          <p:nvPr/>
        </p:nvSpPr>
        <p:spPr>
          <a:xfrm>
            <a:off x="1716763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07"/>
          <p:cNvSpPr txBox="1"/>
          <p:nvPr/>
        </p:nvSpPr>
        <p:spPr>
          <a:xfrm>
            <a:off x="1716763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67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667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07"/>
          <p:cNvSpPr txBox="1">
            <a:spLocks noGrp="1"/>
          </p:cNvSpPr>
          <p:nvPr>
            <p:ph type="body" idx="3"/>
          </p:nvPr>
        </p:nvSpPr>
        <p:spPr>
          <a:xfrm>
            <a:off x="2329744" y="278842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7"/>
          <p:cNvSpPr txBox="1">
            <a:spLocks noGrp="1"/>
          </p:cNvSpPr>
          <p:nvPr>
            <p:ph type="body" idx="4"/>
          </p:nvPr>
        </p:nvSpPr>
        <p:spPr>
          <a:xfrm>
            <a:off x="2329744" y="360903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667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3"/>
          <p:cNvSpPr txBox="1">
            <a:spLocks noGrp="1"/>
          </p:cNvSpPr>
          <p:nvPr>
            <p:ph type="title"/>
          </p:nvPr>
        </p:nvSpPr>
        <p:spPr>
          <a:xfrm>
            <a:off x="1117606" y="487371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3"/>
          <p:cNvSpPr txBox="1">
            <a:spLocks noGrp="1"/>
          </p:cNvSpPr>
          <p:nvPr>
            <p:ph type="body" idx="1"/>
          </p:nvPr>
        </p:nvSpPr>
        <p:spPr>
          <a:xfrm>
            <a:off x="1117606" y="2433639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3"/>
          <p:cNvSpPr txBox="1">
            <a:spLocks noGrp="1"/>
          </p:cNvSpPr>
          <p:nvPr>
            <p:ph type="dt" idx="10"/>
          </p:nvPr>
        </p:nvSpPr>
        <p:spPr>
          <a:xfrm>
            <a:off x="1117601" y="8475671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3"/>
          <p:cNvSpPr txBox="1">
            <a:spLocks noGrp="1"/>
          </p:cNvSpPr>
          <p:nvPr>
            <p:ph type="ftr" idx="11"/>
          </p:nvPr>
        </p:nvSpPr>
        <p:spPr>
          <a:xfrm>
            <a:off x="5384803" y="8475671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3"/>
          <p:cNvSpPr txBox="1">
            <a:spLocks noGrp="1"/>
          </p:cNvSpPr>
          <p:nvPr>
            <p:ph type="sldNum" idx="12"/>
          </p:nvPr>
        </p:nvSpPr>
        <p:spPr>
          <a:xfrm>
            <a:off x="11480801" y="8475671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2EFC9-254D-4480-89E4-509C5FCFE509}" type="datetimeFigureOut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24AD7-029A-4562-BD52-3D580AB5FA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9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31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3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b758d02ac_0_54"/>
          <p:cNvSpPr/>
          <p:nvPr/>
        </p:nvSpPr>
        <p:spPr>
          <a:xfrm>
            <a:off x="4035925" y="6051212"/>
            <a:ext cx="462900" cy="4308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g7b758d02ac_0_54"/>
          <p:cNvSpPr/>
          <p:nvPr/>
        </p:nvSpPr>
        <p:spPr>
          <a:xfrm>
            <a:off x="1775550" y="6103262"/>
            <a:ext cx="2438400" cy="4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Git and Maven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7b758d02ac_0_54"/>
          <p:cNvSpPr/>
          <p:nvPr/>
        </p:nvSpPr>
        <p:spPr>
          <a:xfrm>
            <a:off x="1013550" y="3450136"/>
            <a:ext cx="3810000" cy="59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Master/Slave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7b758d02ac_0_54"/>
          <p:cNvSpPr/>
          <p:nvPr/>
        </p:nvSpPr>
        <p:spPr>
          <a:xfrm>
            <a:off x="6271350" y="2165187"/>
            <a:ext cx="3713300" cy="43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Jenkins jobs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7b758d02ac_0_54"/>
          <p:cNvSpPr/>
          <p:nvPr/>
        </p:nvSpPr>
        <p:spPr>
          <a:xfrm>
            <a:off x="11602700" y="3663462"/>
            <a:ext cx="35078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Unit testing with Jenkins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7b758d02ac_0_54"/>
          <p:cNvSpPr/>
          <p:nvPr/>
        </p:nvSpPr>
        <p:spPr>
          <a:xfrm>
            <a:off x="11723188" y="6197124"/>
            <a:ext cx="341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Jenkins pipeline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7b758d02ac_0_54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Course Outcome</a:t>
            </a:r>
            <a:endParaRPr/>
          </a:p>
        </p:txBody>
      </p:sp>
      <p:sp>
        <p:nvSpPr>
          <p:cNvPr id="463" name="Google Shape;463;g7b758d02ac_0_54"/>
          <p:cNvSpPr/>
          <p:nvPr/>
        </p:nvSpPr>
        <p:spPr>
          <a:xfrm>
            <a:off x="7765288" y="5784024"/>
            <a:ext cx="768600" cy="6873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g7b758d02ac_0_54"/>
          <p:cNvSpPr/>
          <p:nvPr/>
        </p:nvSpPr>
        <p:spPr>
          <a:xfrm>
            <a:off x="7074688" y="6574912"/>
            <a:ext cx="214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Concepts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g7b758d02ac_0_54"/>
          <p:cNvCxnSpPr>
            <a:stCxn id="463" idx="2"/>
            <a:endCxn id="456" idx="6"/>
          </p:cNvCxnSpPr>
          <p:nvPr/>
        </p:nvCxnSpPr>
        <p:spPr>
          <a:xfrm flipH="1">
            <a:off x="4498888" y="6127674"/>
            <a:ext cx="3266400" cy="1389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66" name="Google Shape;466;g7b758d02ac_0_54"/>
          <p:cNvCxnSpPr>
            <a:stCxn id="463" idx="1"/>
          </p:cNvCxnSpPr>
          <p:nvPr/>
        </p:nvCxnSpPr>
        <p:spPr>
          <a:xfrm rot="10800000">
            <a:off x="5180547" y="3895977"/>
            <a:ext cx="2697300" cy="1988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67" name="Google Shape;467;g7b758d02ac_0_54"/>
          <p:cNvCxnSpPr>
            <a:stCxn id="463" idx="0"/>
          </p:cNvCxnSpPr>
          <p:nvPr/>
        </p:nvCxnSpPr>
        <p:spPr>
          <a:xfrm rot="10800000">
            <a:off x="8149588" y="3320424"/>
            <a:ext cx="0" cy="2463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68" name="Google Shape;468;g7b758d02ac_0_54"/>
          <p:cNvCxnSpPr>
            <a:stCxn id="463" idx="7"/>
          </p:cNvCxnSpPr>
          <p:nvPr/>
        </p:nvCxnSpPr>
        <p:spPr>
          <a:xfrm rot="10800000" flipH="1">
            <a:off x="8421329" y="4030377"/>
            <a:ext cx="2553000" cy="18543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69" name="Google Shape;469;g7b758d02ac_0_54"/>
          <p:cNvCxnSpPr>
            <a:stCxn id="463" idx="6"/>
          </p:cNvCxnSpPr>
          <p:nvPr/>
        </p:nvCxnSpPr>
        <p:spPr>
          <a:xfrm>
            <a:off x="8533888" y="6127674"/>
            <a:ext cx="2420700" cy="239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70" name="Google Shape;470;g7b758d02ac_0_54"/>
          <p:cNvSpPr/>
          <p:nvPr/>
        </p:nvSpPr>
        <p:spPr>
          <a:xfrm>
            <a:off x="4717650" y="3576650"/>
            <a:ext cx="462900" cy="4308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g7b758d02ac_0_54"/>
          <p:cNvSpPr/>
          <p:nvPr/>
        </p:nvSpPr>
        <p:spPr>
          <a:xfrm>
            <a:off x="7918150" y="2889600"/>
            <a:ext cx="462900" cy="4308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g7b758d02ac_0_54"/>
          <p:cNvSpPr/>
          <p:nvPr/>
        </p:nvSpPr>
        <p:spPr>
          <a:xfrm>
            <a:off x="10954588" y="3736462"/>
            <a:ext cx="462900" cy="4308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g7b758d02ac_0_54"/>
          <p:cNvSpPr/>
          <p:nvPr/>
        </p:nvSpPr>
        <p:spPr>
          <a:xfrm>
            <a:off x="10974313" y="6179462"/>
            <a:ext cx="462900" cy="4308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4" name="Google Shape;474;g7b758d02ac_0_54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23207" y="882733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b758d02ac_0_144"/>
          <p:cNvSpPr/>
          <p:nvPr/>
        </p:nvSpPr>
        <p:spPr>
          <a:xfrm>
            <a:off x="2251613" y="6359807"/>
            <a:ext cx="153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JaCoCo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7b758d02ac_0_144"/>
          <p:cNvSpPr/>
          <p:nvPr/>
        </p:nvSpPr>
        <p:spPr>
          <a:xfrm>
            <a:off x="3216838" y="3744806"/>
            <a:ext cx="1253562" cy="4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Jmeter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7b758d02ac_0_144"/>
          <p:cNvSpPr/>
          <p:nvPr/>
        </p:nvSpPr>
        <p:spPr>
          <a:xfrm>
            <a:off x="7366000" y="2128382"/>
            <a:ext cx="1443937" cy="5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FindBugs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7b758d02ac_0_144"/>
          <p:cNvSpPr/>
          <p:nvPr/>
        </p:nvSpPr>
        <p:spPr>
          <a:xfrm>
            <a:off x="12160688" y="3744807"/>
            <a:ext cx="1758512" cy="41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SonarQube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7b758d02ac_0_144"/>
          <p:cNvSpPr/>
          <p:nvPr/>
        </p:nvSpPr>
        <p:spPr>
          <a:xfrm>
            <a:off x="11785600" y="6431456"/>
            <a:ext cx="3979137" cy="4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Deployment with Tomcat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7b758d02ac_0_144"/>
          <p:cNvSpPr/>
          <p:nvPr/>
        </p:nvSpPr>
        <p:spPr>
          <a:xfrm>
            <a:off x="7372862" y="6818282"/>
            <a:ext cx="153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7b758d02ac_0_144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Course Outcome</a:t>
            </a:r>
            <a:endParaRPr/>
          </a:p>
        </p:txBody>
      </p:sp>
      <p:sp>
        <p:nvSpPr>
          <p:cNvPr id="487" name="Google Shape;487;g7b758d02ac_0_144"/>
          <p:cNvSpPr/>
          <p:nvPr/>
        </p:nvSpPr>
        <p:spPr>
          <a:xfrm>
            <a:off x="4115038" y="6231557"/>
            <a:ext cx="713100" cy="6873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g7b758d02ac_0_144"/>
          <p:cNvSpPr/>
          <p:nvPr/>
        </p:nvSpPr>
        <p:spPr>
          <a:xfrm rot="-1490198">
            <a:off x="4489836" y="3616597"/>
            <a:ext cx="702803" cy="687235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g7b758d02ac_0_144"/>
          <p:cNvSpPr/>
          <p:nvPr/>
        </p:nvSpPr>
        <p:spPr>
          <a:xfrm>
            <a:off x="7781300" y="2813457"/>
            <a:ext cx="713100" cy="6873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g7b758d02ac_0_144"/>
          <p:cNvSpPr/>
          <p:nvPr/>
        </p:nvSpPr>
        <p:spPr>
          <a:xfrm rot="-1143611">
            <a:off x="10942986" y="3750723"/>
            <a:ext cx="712883" cy="687456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g7b758d02ac_0_144"/>
          <p:cNvSpPr/>
          <p:nvPr/>
        </p:nvSpPr>
        <p:spPr>
          <a:xfrm>
            <a:off x="10942888" y="6204007"/>
            <a:ext cx="713100" cy="6873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g7b758d02ac_0_144"/>
          <p:cNvSpPr/>
          <p:nvPr/>
        </p:nvSpPr>
        <p:spPr>
          <a:xfrm>
            <a:off x="7753550" y="5964369"/>
            <a:ext cx="768600" cy="6873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3" name="Google Shape;493;g7b758d02ac_0_144"/>
          <p:cNvCxnSpPr>
            <a:stCxn id="492" idx="2"/>
            <a:endCxn id="487" idx="6"/>
          </p:cNvCxnSpPr>
          <p:nvPr/>
        </p:nvCxnSpPr>
        <p:spPr>
          <a:xfrm flipH="1">
            <a:off x="4828250" y="6308019"/>
            <a:ext cx="2925300" cy="2673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94" name="Google Shape;494;g7b758d02ac_0_144"/>
          <p:cNvCxnSpPr>
            <a:stCxn id="492" idx="1"/>
            <a:endCxn id="488" idx="5"/>
          </p:cNvCxnSpPr>
          <p:nvPr/>
        </p:nvCxnSpPr>
        <p:spPr>
          <a:xfrm rot="10800000">
            <a:off x="5168809" y="4076322"/>
            <a:ext cx="2697300" cy="1988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95" name="Google Shape;495;g7b758d02ac_0_144"/>
          <p:cNvCxnSpPr>
            <a:stCxn id="492" idx="0"/>
            <a:endCxn id="489" idx="4"/>
          </p:cNvCxnSpPr>
          <p:nvPr/>
        </p:nvCxnSpPr>
        <p:spPr>
          <a:xfrm rot="10800000">
            <a:off x="8137850" y="3500769"/>
            <a:ext cx="0" cy="2463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96" name="Google Shape;496;g7b758d02ac_0_144"/>
          <p:cNvCxnSpPr>
            <a:stCxn id="492" idx="7"/>
            <a:endCxn id="490" idx="2"/>
          </p:cNvCxnSpPr>
          <p:nvPr/>
        </p:nvCxnSpPr>
        <p:spPr>
          <a:xfrm rot="10800000" flipH="1">
            <a:off x="8409591" y="4210722"/>
            <a:ext cx="2553000" cy="18543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97" name="Google Shape;497;g7b758d02ac_0_144"/>
          <p:cNvCxnSpPr>
            <a:stCxn id="492" idx="6"/>
            <a:endCxn id="491" idx="2"/>
          </p:cNvCxnSpPr>
          <p:nvPr/>
        </p:nvCxnSpPr>
        <p:spPr>
          <a:xfrm>
            <a:off x="8522150" y="6308019"/>
            <a:ext cx="2420700" cy="239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498" name="Google Shape;498;g7b758d02ac_0_144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23207" y="882733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5417f2be_0_128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Course Components</a:t>
            </a:r>
            <a:endParaRPr/>
          </a:p>
        </p:txBody>
      </p:sp>
      <p:sp>
        <p:nvSpPr>
          <p:cNvPr id="505" name="Google Shape;505;g6c5417f2be_0_128"/>
          <p:cNvSpPr/>
          <p:nvPr/>
        </p:nvSpPr>
        <p:spPr>
          <a:xfrm rot="2681294">
            <a:off x="4073006" y="1878348"/>
            <a:ext cx="2612020" cy="253734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06" name="Google Shape;506;g6c5417f2be_0_128"/>
          <p:cNvSpPr/>
          <p:nvPr/>
        </p:nvSpPr>
        <p:spPr>
          <a:xfrm rot="2681294">
            <a:off x="4553590" y="5091610"/>
            <a:ext cx="2612020" cy="253734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07" name="Google Shape;507;g6c5417f2be_0_128"/>
          <p:cNvSpPr/>
          <p:nvPr/>
        </p:nvSpPr>
        <p:spPr>
          <a:xfrm rot="2681294">
            <a:off x="6366227" y="3326122"/>
            <a:ext cx="2612020" cy="253734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08" name="Google Shape;508;g6c5417f2be_0_128"/>
          <p:cNvSpPr/>
          <p:nvPr/>
        </p:nvSpPr>
        <p:spPr>
          <a:xfrm>
            <a:off x="4347026" y="3836214"/>
            <a:ext cx="2127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Instructor-Led</a:t>
            </a:r>
            <a:endParaRPr sz="1800" b="1" i="0" u="none" strike="noStrike" cap="non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Training</a:t>
            </a:r>
            <a:endParaRPr sz="1800" b="1" i="0" u="none" strike="noStrike" cap="non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09" name="Google Shape;509;g6c5417f2be_0_128"/>
          <p:cNvSpPr/>
          <p:nvPr/>
        </p:nvSpPr>
        <p:spPr>
          <a:xfrm>
            <a:off x="4899863" y="6720914"/>
            <a:ext cx="19914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40 Assisted and Unassisted Practices</a:t>
            </a:r>
            <a:endParaRPr sz="1800" b="1" i="0" u="none" strike="noStrike" cap="non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10" name="Google Shape;510;g6c5417f2be_0_128"/>
          <p:cNvSpPr/>
          <p:nvPr/>
        </p:nvSpPr>
        <p:spPr>
          <a:xfrm>
            <a:off x="6462600" y="4987364"/>
            <a:ext cx="25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8 Knowledge Checks</a:t>
            </a:r>
            <a:endParaRPr sz="1800" b="1" i="0" u="none" strike="noStrike" cap="non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11" name="Google Shape;511;g6c5417f2be_0_128"/>
          <p:cNvSpPr/>
          <p:nvPr/>
        </p:nvSpPr>
        <p:spPr>
          <a:xfrm rot="2681294">
            <a:off x="8305523" y="1662599"/>
            <a:ext cx="2612020" cy="253734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12" name="Google Shape;512;g6c5417f2be_0_128"/>
          <p:cNvSpPr/>
          <p:nvPr/>
        </p:nvSpPr>
        <p:spPr>
          <a:xfrm>
            <a:off x="8784187" y="3683688"/>
            <a:ext cx="1749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8 Lesson-End Projects</a:t>
            </a:r>
            <a:endParaRPr sz="1800" b="1" i="0" u="none" strike="noStrike" cap="non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513" name="Google Shape;513;g6c5417f2be_0_128"/>
          <p:cNvGrpSpPr/>
          <p:nvPr/>
        </p:nvGrpSpPr>
        <p:grpSpPr>
          <a:xfrm>
            <a:off x="7760664" y="4603211"/>
            <a:ext cx="3641387" cy="3640813"/>
            <a:chOff x="-5233161" y="6798963"/>
            <a:chExt cx="3641387" cy="3640813"/>
          </a:xfrm>
        </p:grpSpPr>
        <p:sp>
          <p:nvSpPr>
            <p:cNvPr id="514" name="Google Shape;514;g6c5417f2be_0_128"/>
            <p:cNvSpPr/>
            <p:nvPr/>
          </p:nvSpPr>
          <p:spPr>
            <a:xfrm rot="2681294">
              <a:off x="-4718477" y="7350695"/>
              <a:ext cx="2612020" cy="253734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515" name="Google Shape;515;g6c5417f2be_0_128"/>
            <p:cNvSpPr/>
            <p:nvPr/>
          </p:nvSpPr>
          <p:spPr>
            <a:xfrm>
              <a:off x="-4287278" y="9336683"/>
              <a:ext cx="1749600" cy="4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 Course-End Projects</a:t>
              </a:r>
              <a:endParaRPr sz="1800" b="1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516" name="Google Shape;516;g6c5417f2be_0_128"/>
          <p:cNvSpPr/>
          <p:nvPr/>
        </p:nvSpPr>
        <p:spPr>
          <a:xfrm rot="2681294">
            <a:off x="10228663" y="3474105"/>
            <a:ext cx="2612020" cy="253734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17" name="Google Shape;517;g6c5417f2be_0_128"/>
          <p:cNvSpPr/>
          <p:nvPr/>
        </p:nvSpPr>
        <p:spPr>
          <a:xfrm>
            <a:off x="10748228" y="5166142"/>
            <a:ext cx="170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 Course-End </a:t>
            </a:r>
            <a:endParaRPr sz="1800" b="1" i="0" u="none" strike="noStrike" cap="non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Assessments</a:t>
            </a:r>
            <a:endParaRPr sz="1800" b="1" i="0" u="none" strike="noStrike" cap="non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18" name="Google Shape;518;g6c5417f2be_0_12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478317" y="882733"/>
            <a:ext cx="5400988" cy="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6c5417f2be_0_128" descr="A picture containing computer,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9058" t="16507" r="7836" b="10018"/>
          <a:stretch/>
        </p:blipFill>
        <p:spPr>
          <a:xfrm>
            <a:off x="4699368" y="2200774"/>
            <a:ext cx="1359296" cy="14649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g6c5417f2be_0_128"/>
          <p:cNvGrpSpPr/>
          <p:nvPr/>
        </p:nvGrpSpPr>
        <p:grpSpPr>
          <a:xfrm>
            <a:off x="5274517" y="5323171"/>
            <a:ext cx="1188083" cy="1310930"/>
            <a:chOff x="2423886" y="3862323"/>
            <a:chExt cx="1327666" cy="1464946"/>
          </a:xfrm>
        </p:grpSpPr>
        <p:sp>
          <p:nvSpPr>
            <p:cNvPr id="521" name="Google Shape;521;g6c5417f2be_0_128"/>
            <p:cNvSpPr/>
            <p:nvPr/>
          </p:nvSpPr>
          <p:spPr>
            <a:xfrm>
              <a:off x="2423886" y="3862323"/>
              <a:ext cx="1327666" cy="1464946"/>
            </a:xfrm>
            <a:prstGeom prst="rect">
              <a:avLst/>
            </a:prstGeom>
            <a:solidFill>
              <a:srgbClr val="45B39D"/>
            </a:solidFill>
            <a:ln w="25400" cap="flat" cmpd="sng">
              <a:solidFill>
                <a:srgbClr val="44B3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2" name="Google Shape;522;g6c5417f2be_0_1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98855" y="4166768"/>
              <a:ext cx="1128360" cy="893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" name="Google Shape;523;g6c5417f2be_0_1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7097" y="3544471"/>
            <a:ext cx="1592081" cy="134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6c5417f2be_0_1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7064" y="1986851"/>
            <a:ext cx="1248566" cy="146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6c5417f2be_0_128" descr="A close up of a computer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8651" t="21627" r="4780" b="6666"/>
          <a:stretch/>
        </p:blipFill>
        <p:spPr>
          <a:xfrm>
            <a:off x="8903447" y="5660978"/>
            <a:ext cx="1460323" cy="120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6c5417f2be_0_1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12439" y="3882956"/>
            <a:ext cx="1597576" cy="125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c5417f2be_0_140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Customer Support</a:t>
            </a:r>
            <a:endParaRPr/>
          </a:p>
        </p:txBody>
      </p:sp>
      <p:grpSp>
        <p:nvGrpSpPr>
          <p:cNvPr id="533" name="Google Shape;533;g6c5417f2be_0_140"/>
          <p:cNvGrpSpPr/>
          <p:nvPr/>
        </p:nvGrpSpPr>
        <p:grpSpPr>
          <a:xfrm>
            <a:off x="1284300" y="2711451"/>
            <a:ext cx="14211400" cy="5274583"/>
            <a:chOff x="1284300" y="2540001"/>
            <a:chExt cx="14211400" cy="5274583"/>
          </a:xfrm>
        </p:grpSpPr>
        <p:sp>
          <p:nvSpPr>
            <p:cNvPr id="534" name="Google Shape;534;g6c5417f2be_0_140"/>
            <p:cNvSpPr/>
            <p:nvPr/>
          </p:nvSpPr>
          <p:spPr>
            <a:xfrm>
              <a:off x="6050844" y="3931356"/>
              <a:ext cx="1930400" cy="2661356"/>
            </a:xfrm>
            <a:custGeom>
              <a:avLst/>
              <a:gdLst/>
              <a:ahLst/>
              <a:cxnLst/>
              <a:rect l="l" t="t" r="r" b="b"/>
              <a:pathLst>
                <a:path w="243" h="335" extrusionOk="0">
                  <a:moveTo>
                    <a:pt x="183" y="335"/>
                  </a:moveTo>
                  <a:cubicBezTo>
                    <a:pt x="77" y="301"/>
                    <a:pt x="0" y="202"/>
                    <a:pt x="0" y="86"/>
                  </a:cubicBezTo>
                  <a:cubicBezTo>
                    <a:pt x="0" y="65"/>
                    <a:pt x="3" y="44"/>
                    <a:pt x="8" y="24"/>
                  </a:cubicBezTo>
                  <a:cubicBezTo>
                    <a:pt x="13" y="25"/>
                    <a:pt x="18" y="26"/>
                    <a:pt x="23" y="26"/>
                  </a:cubicBezTo>
                  <a:cubicBezTo>
                    <a:pt x="46" y="26"/>
                    <a:pt x="67" y="16"/>
                    <a:pt x="82" y="0"/>
                  </a:cubicBezTo>
                  <a:cubicBezTo>
                    <a:pt x="183" y="58"/>
                    <a:pt x="183" y="58"/>
                    <a:pt x="183" y="58"/>
                  </a:cubicBezTo>
                  <a:cubicBezTo>
                    <a:pt x="181" y="65"/>
                    <a:pt x="180" y="71"/>
                    <a:pt x="180" y="78"/>
                  </a:cubicBezTo>
                  <a:cubicBezTo>
                    <a:pt x="180" y="117"/>
                    <a:pt x="207" y="149"/>
                    <a:pt x="243" y="157"/>
                  </a:cubicBezTo>
                  <a:cubicBezTo>
                    <a:pt x="243" y="278"/>
                    <a:pt x="243" y="278"/>
                    <a:pt x="243" y="278"/>
                  </a:cubicBezTo>
                  <a:cubicBezTo>
                    <a:pt x="214" y="285"/>
                    <a:pt x="191" y="307"/>
                    <a:pt x="183" y="335"/>
                  </a:cubicBezTo>
                </a:path>
              </a:pathLst>
            </a:custGeom>
            <a:solidFill>
              <a:srgbClr val="F8CF8B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5" name="Google Shape;535;g6c5417f2be_0_140"/>
            <p:cNvSpPr/>
            <p:nvPr/>
          </p:nvSpPr>
          <p:spPr>
            <a:xfrm>
              <a:off x="7735713" y="4159956"/>
              <a:ext cx="784500" cy="78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6" name="Google Shape;536;g6c5417f2be_0_140"/>
            <p:cNvSpPr/>
            <p:nvPr/>
          </p:nvSpPr>
          <p:spPr>
            <a:xfrm>
              <a:off x="7735713" y="6378223"/>
              <a:ext cx="784500" cy="784500"/>
            </a:xfrm>
            <a:prstGeom prst="ellipse">
              <a:avLst/>
            </a:prstGeom>
            <a:solidFill>
              <a:srgbClr val="F8CF8B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g6c5417f2be_0_140"/>
            <p:cNvSpPr/>
            <p:nvPr/>
          </p:nvSpPr>
          <p:spPr>
            <a:xfrm>
              <a:off x="8274756" y="3931356"/>
              <a:ext cx="1921934" cy="2661356"/>
            </a:xfrm>
            <a:custGeom>
              <a:avLst/>
              <a:gdLst/>
              <a:ahLst/>
              <a:cxnLst/>
              <a:rect l="l" t="t" r="r" b="b"/>
              <a:pathLst>
                <a:path w="242" h="335" extrusionOk="0">
                  <a:moveTo>
                    <a:pt x="59" y="335"/>
                  </a:moveTo>
                  <a:cubicBezTo>
                    <a:pt x="51" y="307"/>
                    <a:pt x="28" y="285"/>
                    <a:pt x="0" y="27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6" y="149"/>
                    <a:pt x="62" y="117"/>
                    <a:pt x="62" y="78"/>
                  </a:cubicBezTo>
                  <a:cubicBezTo>
                    <a:pt x="62" y="71"/>
                    <a:pt x="62" y="65"/>
                    <a:pt x="60" y="58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5" y="16"/>
                    <a:pt x="197" y="26"/>
                    <a:pt x="219" y="26"/>
                  </a:cubicBezTo>
                  <a:cubicBezTo>
                    <a:pt x="225" y="26"/>
                    <a:pt x="230" y="25"/>
                    <a:pt x="235" y="24"/>
                  </a:cubicBezTo>
                  <a:cubicBezTo>
                    <a:pt x="239" y="44"/>
                    <a:pt x="242" y="65"/>
                    <a:pt x="242" y="86"/>
                  </a:cubicBezTo>
                  <a:cubicBezTo>
                    <a:pt x="242" y="202"/>
                    <a:pt x="165" y="301"/>
                    <a:pt x="59" y="335"/>
                  </a:cubicBezTo>
                </a:path>
              </a:pathLst>
            </a:custGeom>
            <a:solidFill>
              <a:srgbClr val="FA908E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8" name="Google Shape;538;g6c5417f2be_0_140"/>
            <p:cNvSpPr/>
            <p:nvPr/>
          </p:nvSpPr>
          <p:spPr>
            <a:xfrm>
              <a:off x="9609669" y="3095978"/>
              <a:ext cx="855134" cy="787401"/>
            </a:xfrm>
            <a:custGeom>
              <a:avLst/>
              <a:gdLst/>
              <a:ahLst/>
              <a:cxnLst/>
              <a:rect l="l" t="t" r="r" b="b"/>
              <a:pathLst>
                <a:path w="108" h="99" extrusionOk="0">
                  <a:moveTo>
                    <a:pt x="94" y="25"/>
                  </a:moveTo>
                  <a:cubicBezTo>
                    <a:pt x="108" y="49"/>
                    <a:pt x="100" y="79"/>
                    <a:pt x="76" y="92"/>
                  </a:cubicBezTo>
                  <a:cubicBezTo>
                    <a:pt x="69" y="97"/>
                    <a:pt x="60" y="99"/>
                    <a:pt x="51" y="99"/>
                  </a:cubicBezTo>
                  <a:cubicBezTo>
                    <a:pt x="34" y="99"/>
                    <a:pt x="17" y="90"/>
                    <a:pt x="9" y="74"/>
                  </a:cubicBezTo>
                  <a:cubicBezTo>
                    <a:pt x="2" y="63"/>
                    <a:pt x="0" y="50"/>
                    <a:pt x="4" y="37"/>
                  </a:cubicBezTo>
                  <a:cubicBezTo>
                    <a:pt x="7" y="24"/>
                    <a:pt x="15" y="14"/>
                    <a:pt x="27" y="7"/>
                  </a:cubicBezTo>
                  <a:cubicBezTo>
                    <a:pt x="34" y="3"/>
                    <a:pt x="43" y="0"/>
                    <a:pt x="51" y="0"/>
                  </a:cubicBezTo>
                  <a:cubicBezTo>
                    <a:pt x="69" y="0"/>
                    <a:pt x="85" y="10"/>
                    <a:pt x="94" y="25"/>
                  </a:cubicBezTo>
                </a:path>
              </a:pathLst>
            </a:custGeom>
            <a:solidFill>
              <a:srgbClr val="FA908E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9" name="Google Shape;539;g6c5417f2be_0_140"/>
            <p:cNvSpPr/>
            <p:nvPr/>
          </p:nvSpPr>
          <p:spPr>
            <a:xfrm>
              <a:off x="6733822" y="2540001"/>
              <a:ext cx="2788356" cy="1588912"/>
            </a:xfrm>
            <a:custGeom>
              <a:avLst/>
              <a:gdLst/>
              <a:ahLst/>
              <a:cxnLst/>
              <a:rect l="l" t="t" r="r" b="b"/>
              <a:pathLst>
                <a:path w="351" h="200" extrusionOk="0">
                  <a:moveTo>
                    <a:pt x="351" y="68"/>
                  </a:moveTo>
                  <a:cubicBezTo>
                    <a:pt x="343" y="77"/>
                    <a:pt x="338" y="87"/>
                    <a:pt x="335" y="99"/>
                  </a:cubicBezTo>
                  <a:cubicBezTo>
                    <a:pt x="331" y="114"/>
                    <a:pt x="331" y="129"/>
                    <a:pt x="336" y="143"/>
                  </a:cubicBezTo>
                  <a:cubicBezTo>
                    <a:pt x="237" y="200"/>
                    <a:pt x="237" y="200"/>
                    <a:pt x="237" y="200"/>
                  </a:cubicBezTo>
                  <a:cubicBezTo>
                    <a:pt x="222" y="183"/>
                    <a:pt x="200" y="172"/>
                    <a:pt x="175" y="172"/>
                  </a:cubicBezTo>
                  <a:cubicBezTo>
                    <a:pt x="151" y="172"/>
                    <a:pt x="129" y="183"/>
                    <a:pt x="114" y="200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9" y="129"/>
                    <a:pt x="19" y="114"/>
                    <a:pt x="16" y="99"/>
                  </a:cubicBezTo>
                  <a:cubicBezTo>
                    <a:pt x="12" y="87"/>
                    <a:pt x="7" y="77"/>
                    <a:pt x="0" y="68"/>
                  </a:cubicBezTo>
                  <a:cubicBezTo>
                    <a:pt x="46" y="26"/>
                    <a:pt x="108" y="0"/>
                    <a:pt x="175" y="0"/>
                  </a:cubicBezTo>
                  <a:cubicBezTo>
                    <a:pt x="243" y="0"/>
                    <a:pt x="304" y="26"/>
                    <a:pt x="351" y="68"/>
                  </a:cubicBezTo>
                </a:path>
              </a:pathLst>
            </a:custGeom>
            <a:solidFill>
              <a:srgbClr val="0FCFE8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0" name="Google Shape;540;g6c5417f2be_0_140"/>
            <p:cNvSpPr/>
            <p:nvPr/>
          </p:nvSpPr>
          <p:spPr>
            <a:xfrm>
              <a:off x="5830712" y="3095978"/>
              <a:ext cx="807156" cy="787401"/>
            </a:xfrm>
            <a:custGeom>
              <a:avLst/>
              <a:gdLst/>
              <a:ahLst/>
              <a:cxnLst/>
              <a:rect l="l" t="t" r="r" b="b"/>
              <a:pathLst>
                <a:path w="102" h="99" extrusionOk="0">
                  <a:moveTo>
                    <a:pt x="8" y="25"/>
                  </a:moveTo>
                  <a:cubicBezTo>
                    <a:pt x="17" y="10"/>
                    <a:pt x="34" y="0"/>
                    <a:pt x="51" y="0"/>
                  </a:cubicBezTo>
                  <a:cubicBezTo>
                    <a:pt x="60" y="0"/>
                    <a:pt x="68" y="3"/>
                    <a:pt x="76" y="7"/>
                  </a:cubicBezTo>
                  <a:cubicBezTo>
                    <a:pt x="87" y="14"/>
                    <a:pt x="95" y="24"/>
                    <a:pt x="99" y="37"/>
                  </a:cubicBezTo>
                  <a:cubicBezTo>
                    <a:pt x="102" y="50"/>
                    <a:pt x="100" y="63"/>
                    <a:pt x="94" y="74"/>
                  </a:cubicBezTo>
                  <a:cubicBezTo>
                    <a:pt x="85" y="90"/>
                    <a:pt x="69" y="99"/>
                    <a:pt x="51" y="99"/>
                  </a:cubicBezTo>
                  <a:cubicBezTo>
                    <a:pt x="42" y="99"/>
                    <a:pt x="34" y="97"/>
                    <a:pt x="26" y="92"/>
                  </a:cubicBezTo>
                  <a:cubicBezTo>
                    <a:pt x="15" y="86"/>
                    <a:pt x="7" y="75"/>
                    <a:pt x="3" y="63"/>
                  </a:cubicBezTo>
                  <a:cubicBezTo>
                    <a:pt x="0" y="50"/>
                    <a:pt x="2" y="37"/>
                    <a:pt x="8" y="25"/>
                  </a:cubicBezTo>
                </a:path>
              </a:pathLst>
            </a:custGeom>
            <a:solidFill>
              <a:srgbClr val="0FCFE8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1" name="Google Shape;541;g6c5417f2be_0_140"/>
            <p:cNvSpPr txBox="1"/>
            <p:nvPr/>
          </p:nvSpPr>
          <p:spPr>
            <a:xfrm>
              <a:off x="10552300" y="3136850"/>
              <a:ext cx="49434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Help and support on the website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2" name="Google Shape;542;g6c5417f2be_0_140"/>
            <p:cNvSpPr txBox="1"/>
            <p:nvPr/>
          </p:nvSpPr>
          <p:spPr>
            <a:xfrm>
              <a:off x="1284300" y="3143750"/>
              <a:ext cx="446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Teaching assistant support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3" name="Google Shape;543;g6c5417f2be_0_140"/>
            <p:cNvSpPr txBox="1"/>
            <p:nvPr/>
          </p:nvSpPr>
          <p:spPr>
            <a:xfrm>
              <a:off x="6234290" y="7334584"/>
              <a:ext cx="36846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Call and live chat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44" name="Google Shape;544;g6c5417f2be_0_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4053" y="2906071"/>
            <a:ext cx="1140765" cy="108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6c5417f2be_0_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9695" y="4923545"/>
            <a:ext cx="1144607" cy="114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6c5417f2be_0_1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8973" y="5042235"/>
            <a:ext cx="1051745" cy="86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6c5417f2be_0_140"/>
          <p:cNvPicPr preferRelativeResize="0"/>
          <p:nvPr/>
        </p:nvPicPr>
        <p:blipFill rotWithShape="1">
          <a:blip r:embed="rId6">
            <a:alphaModFix/>
          </a:blip>
          <a:srcRect t="6807" b="6798"/>
          <a:stretch/>
        </p:blipFill>
        <p:spPr>
          <a:xfrm>
            <a:off x="5703939" y="882733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9;p118">
            <a:extLst>
              <a:ext uri="{FF2B5EF4-FFF2-40B4-BE49-F238E27FC236}">
                <a16:creationId xmlns:a16="http://schemas.microsoft.com/office/drawing/2014/main" id="{DE2ACC84-5765-ED4D-9252-8DFA8931C6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0;g752bbc3a41_0_0">
            <a:extLst>
              <a:ext uri="{FF2B5EF4-FFF2-40B4-BE49-F238E27FC236}">
                <a16:creationId xmlns:a16="http://schemas.microsoft.com/office/drawing/2014/main" id="{988BC105-EF21-8645-869E-852CC58BB9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7600" y="3173153"/>
            <a:ext cx="6400800" cy="2237047"/>
          </a:xfrm>
          <a:prstGeom prst="rect">
            <a:avLst/>
          </a:prstGeom>
          <a:noFill/>
          <a:ln>
            <a:noFill/>
          </a:ln>
          <a:effectLst>
            <a:glow>
              <a:schemeClr val="bg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082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/>
        </p:nvSpPr>
        <p:spPr>
          <a:xfrm>
            <a:off x="8548675" y="4007104"/>
            <a:ext cx="542574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0308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 u="none" strike="noStrike" cap="none">
                <a:solidFill>
                  <a:srgbClr val="3F3F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sym typeface="Open Sans"/>
              </a:rPr>
              <a:t>Course Introduction</a:t>
            </a:r>
            <a:endParaRPr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" name="Google Shape;125;g85d11cf31a_1_0">
            <a:extLst>
              <a:ext uri="{FF2B5EF4-FFF2-40B4-BE49-F238E27FC236}">
                <a16:creationId xmlns:a16="http://schemas.microsoft.com/office/drawing/2014/main" id="{6874325D-C6F0-FE4B-9617-9483330044E2}"/>
              </a:ext>
            </a:extLst>
          </p:cNvPr>
          <p:cNvSpPr txBox="1"/>
          <p:nvPr/>
        </p:nvSpPr>
        <p:spPr>
          <a:xfrm>
            <a:off x="8552798" y="3599723"/>
            <a:ext cx="80751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CI/CD Pipeline with Jenkins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Traditional Delivery Process</a:t>
            </a:r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1229286" y="1203214"/>
            <a:ext cx="137811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</a:rPr>
              <a:t>Any delivery process begins with the requirements defined by a customer and ends with the release to production. The diagram below shows the traditional delivery process:</a:t>
            </a:r>
            <a:endParaRPr sz="2200">
              <a:solidFill>
                <a:srgbClr val="3F3F3F"/>
              </a:solidFill>
            </a:endParaRPr>
          </a:p>
        </p:txBody>
      </p:sp>
      <p:grpSp>
        <p:nvGrpSpPr>
          <p:cNvPr id="169" name="Google Shape;169;p4"/>
          <p:cNvGrpSpPr/>
          <p:nvPr/>
        </p:nvGrpSpPr>
        <p:grpSpPr>
          <a:xfrm>
            <a:off x="4059936" y="2710689"/>
            <a:ext cx="8119800" cy="5571600"/>
            <a:chOff x="4059936" y="2710689"/>
            <a:chExt cx="8119800" cy="5571600"/>
          </a:xfrm>
        </p:grpSpPr>
        <p:sp>
          <p:nvSpPr>
            <p:cNvPr id="170" name="Google Shape;170;p4"/>
            <p:cNvSpPr/>
            <p:nvPr/>
          </p:nvSpPr>
          <p:spPr>
            <a:xfrm>
              <a:off x="4059936" y="2710689"/>
              <a:ext cx="8119800" cy="55716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5486400" y="4198113"/>
              <a:ext cx="1841100" cy="3035700"/>
            </a:xfrm>
            <a:prstGeom prst="rect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7729375" y="4198113"/>
              <a:ext cx="1841100" cy="3035700"/>
            </a:xfrm>
            <a:prstGeom prst="rect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9978975" y="4198113"/>
              <a:ext cx="1841100" cy="3035700"/>
            </a:xfrm>
            <a:prstGeom prst="rect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589778" y="4292601"/>
              <a:ext cx="1646100" cy="503400"/>
            </a:xfrm>
            <a:prstGeom prst="rect">
              <a:avLst/>
            </a:prstGeom>
            <a:solidFill>
              <a:srgbClr val="2DA9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5589778" y="4890517"/>
              <a:ext cx="1646100" cy="503400"/>
            </a:xfrm>
            <a:prstGeom prst="rect">
              <a:avLst/>
            </a:prstGeom>
            <a:solidFill>
              <a:srgbClr val="2DA9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5589778" y="5488433"/>
              <a:ext cx="1646100" cy="503400"/>
            </a:xfrm>
            <a:prstGeom prst="rect">
              <a:avLst/>
            </a:prstGeom>
            <a:solidFill>
              <a:srgbClr val="2DA9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589778" y="6086349"/>
              <a:ext cx="1646100" cy="503400"/>
            </a:xfrm>
            <a:prstGeom prst="rect">
              <a:avLst/>
            </a:prstGeom>
            <a:solidFill>
              <a:srgbClr val="2DA9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5583872" y="6661151"/>
              <a:ext cx="1646100" cy="503400"/>
            </a:xfrm>
            <a:prstGeom prst="rect">
              <a:avLst/>
            </a:prstGeom>
            <a:solidFill>
              <a:srgbClr val="2DA9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7817996" y="4854583"/>
              <a:ext cx="1646100" cy="503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7817996" y="5452499"/>
              <a:ext cx="1646100" cy="503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7812090" y="6027301"/>
              <a:ext cx="1646100" cy="503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0082466" y="5165345"/>
              <a:ext cx="1646100" cy="5034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0076560" y="5740147"/>
              <a:ext cx="1646100" cy="5034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8089800" y="4138432"/>
              <a:ext cx="329100" cy="76695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" name="Google Shape;18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78985" y="3441542"/>
              <a:ext cx="635189" cy="635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32275" y="3441541"/>
              <a:ext cx="635189" cy="635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89299" y="3416685"/>
              <a:ext cx="635189" cy="635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70176" y="5341716"/>
              <a:ext cx="635189" cy="635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4"/>
            <p:cNvSpPr txBox="1"/>
            <p:nvPr/>
          </p:nvSpPr>
          <p:spPr>
            <a:xfrm>
              <a:off x="5711832" y="2990446"/>
              <a:ext cx="1390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Development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"/>
            <p:cNvSpPr txBox="1"/>
            <p:nvPr/>
          </p:nvSpPr>
          <p:spPr>
            <a:xfrm>
              <a:off x="10401705" y="2987874"/>
              <a:ext cx="118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Operations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"/>
            <p:cNvSpPr txBox="1"/>
            <p:nvPr/>
          </p:nvSpPr>
          <p:spPr>
            <a:xfrm>
              <a:off x="8119872" y="2871077"/>
              <a:ext cx="1114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Quality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Assurance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4182302" y="4466642"/>
              <a:ext cx="11817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Owner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10619114" y="7484471"/>
              <a:ext cx="136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Release cycle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 txBox="1"/>
            <p:nvPr/>
          </p:nvSpPr>
          <p:spPr>
            <a:xfrm>
              <a:off x="10462718" y="5244897"/>
              <a:ext cx="87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Release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 txBox="1"/>
            <p:nvPr/>
          </p:nvSpPr>
          <p:spPr>
            <a:xfrm>
              <a:off x="10337955" y="5856168"/>
              <a:ext cx="118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Monitoring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 txBox="1"/>
            <p:nvPr/>
          </p:nvSpPr>
          <p:spPr>
            <a:xfrm>
              <a:off x="5958173" y="4420702"/>
              <a:ext cx="927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5943465" y="4975975"/>
              <a:ext cx="971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Planning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5636550" y="5575740"/>
              <a:ext cx="1644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 txBox="1"/>
            <p:nvPr/>
          </p:nvSpPr>
          <p:spPr>
            <a:xfrm>
              <a:off x="5783967" y="6191657"/>
              <a:ext cx="124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Unit testing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"/>
            <p:cNvSpPr txBox="1"/>
            <p:nvPr/>
          </p:nvSpPr>
          <p:spPr>
            <a:xfrm>
              <a:off x="6061917" y="6750054"/>
              <a:ext cx="710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Demo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 txBox="1"/>
            <p:nvPr/>
          </p:nvSpPr>
          <p:spPr>
            <a:xfrm>
              <a:off x="8074065" y="4853368"/>
              <a:ext cx="1200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Testing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 txBox="1"/>
            <p:nvPr/>
          </p:nvSpPr>
          <p:spPr>
            <a:xfrm>
              <a:off x="8040569" y="5456449"/>
              <a:ext cx="1218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Acceptance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Testing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 txBox="1"/>
            <p:nvPr/>
          </p:nvSpPr>
          <p:spPr>
            <a:xfrm>
              <a:off x="7854674" y="6024274"/>
              <a:ext cx="1571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Non-Functional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" name="Google Shape;204;p4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683843" y="882733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b6c14001a_1_985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dk1"/>
                </a:solidFill>
              </a:rPr>
              <a:t>What Is Jenkins?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1" name="Google Shape;211;g6b6c14001a_1_985"/>
          <p:cNvSpPr/>
          <p:nvPr/>
        </p:nvSpPr>
        <p:spPr>
          <a:xfrm>
            <a:off x="5375569" y="2153679"/>
            <a:ext cx="5618439" cy="5618439"/>
          </a:xfrm>
          <a:prstGeom prst="ellipse">
            <a:avLst/>
          </a:prstGeom>
          <a:noFill/>
          <a:ln w="38100" cap="flat" cmpd="sng">
            <a:solidFill>
              <a:srgbClr val="222A3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6b6c14001a_1_985"/>
          <p:cNvSpPr/>
          <p:nvPr/>
        </p:nvSpPr>
        <p:spPr>
          <a:xfrm>
            <a:off x="4638640" y="3803840"/>
            <a:ext cx="1495367" cy="1495367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6b6c14001a_1_985"/>
          <p:cNvSpPr/>
          <p:nvPr/>
        </p:nvSpPr>
        <p:spPr>
          <a:xfrm>
            <a:off x="10185492" y="3800461"/>
            <a:ext cx="1495367" cy="1495367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6b6c14001a_1_985"/>
          <p:cNvSpPr/>
          <p:nvPr/>
        </p:nvSpPr>
        <p:spPr>
          <a:xfrm>
            <a:off x="9545493" y="6412975"/>
            <a:ext cx="1495367" cy="1495367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6b6c14001a_1_985"/>
          <p:cNvSpPr/>
          <p:nvPr/>
        </p:nvSpPr>
        <p:spPr>
          <a:xfrm>
            <a:off x="5719239" y="6412975"/>
            <a:ext cx="1495367" cy="1495367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g6b6c14001a_1_985"/>
          <p:cNvGrpSpPr/>
          <p:nvPr/>
        </p:nvGrpSpPr>
        <p:grpSpPr>
          <a:xfrm>
            <a:off x="9896484" y="3718272"/>
            <a:ext cx="2346316" cy="1659799"/>
            <a:chOff x="11654815" y="2399874"/>
            <a:chExt cx="3215997" cy="2275018"/>
          </a:xfrm>
        </p:grpSpPr>
        <p:grpSp>
          <p:nvGrpSpPr>
            <p:cNvPr id="217" name="Google Shape;217;g6b6c14001a_1_985"/>
            <p:cNvGrpSpPr/>
            <p:nvPr/>
          </p:nvGrpSpPr>
          <p:grpSpPr>
            <a:xfrm>
              <a:off x="11923160" y="2399874"/>
              <a:ext cx="2273031" cy="2275018"/>
              <a:chOff x="2760730" y="1384339"/>
              <a:chExt cx="1554481" cy="1555840"/>
            </a:xfrm>
          </p:grpSpPr>
          <p:grpSp>
            <p:nvGrpSpPr>
              <p:cNvPr id="218" name="Google Shape;218;g6b6c14001a_1_985"/>
              <p:cNvGrpSpPr/>
              <p:nvPr/>
            </p:nvGrpSpPr>
            <p:grpSpPr>
              <a:xfrm>
                <a:off x="2914545" y="1538157"/>
                <a:ext cx="1246852" cy="1248214"/>
                <a:chOff x="1201738" y="1663700"/>
                <a:chExt cx="1454150" cy="1455738"/>
              </a:xfrm>
            </p:grpSpPr>
            <p:sp>
              <p:nvSpPr>
                <p:cNvPr id="219" name="Google Shape;219;g6b6c14001a_1_985"/>
                <p:cNvSpPr/>
                <p:nvPr/>
              </p:nvSpPr>
              <p:spPr>
                <a:xfrm>
                  <a:off x="2079625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58" y="270"/>
                      </a:moveTo>
                      <a:cubicBezTo>
                        <a:pt x="270" y="270"/>
                        <a:pt x="270" y="270"/>
                        <a:pt x="270" y="270"/>
                      </a:cubicBezTo>
                      <a:cubicBezTo>
                        <a:pt x="242" y="134"/>
                        <a:pt x="136" y="28"/>
                        <a:pt x="0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29" y="40"/>
                        <a:pt x="230" y="141"/>
                        <a:pt x="258" y="270"/>
                      </a:cubicBezTo>
                      <a:close/>
                    </a:path>
                  </a:pathLst>
                </a:custGeom>
                <a:solidFill>
                  <a:srgbClr val="6FBA4A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g6b6c14001a_1_985"/>
                <p:cNvSpPr/>
                <p:nvPr/>
              </p:nvSpPr>
              <p:spPr>
                <a:xfrm>
                  <a:off x="1201738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70" y="12"/>
                      </a:moveTo>
                      <a:cubicBezTo>
                        <a:pt x="270" y="0"/>
                        <a:pt x="270" y="0"/>
                        <a:pt x="270" y="0"/>
                      </a:cubicBezTo>
                      <a:cubicBezTo>
                        <a:pt x="134" y="28"/>
                        <a:pt x="28" y="134"/>
                        <a:pt x="0" y="270"/>
                      </a:cubicBezTo>
                      <a:cubicBezTo>
                        <a:pt x="12" y="270"/>
                        <a:pt x="12" y="270"/>
                        <a:pt x="12" y="270"/>
                      </a:cubicBezTo>
                      <a:cubicBezTo>
                        <a:pt x="40" y="141"/>
                        <a:pt x="141" y="40"/>
                        <a:pt x="270" y="12"/>
                      </a:cubicBezTo>
                      <a:close/>
                    </a:path>
                  </a:pathLst>
                </a:custGeom>
                <a:solidFill>
                  <a:srgbClr val="6FBA4A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g6b6c14001a_1_985"/>
                <p:cNvSpPr/>
                <p:nvPr/>
              </p:nvSpPr>
              <p:spPr>
                <a:xfrm>
                  <a:off x="1201738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1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8" y="136"/>
                        <a:pt x="134" y="242"/>
                        <a:pt x="270" y="270"/>
                      </a:cubicBezTo>
                      <a:cubicBezTo>
                        <a:pt x="270" y="258"/>
                        <a:pt x="270" y="258"/>
                        <a:pt x="270" y="258"/>
                      </a:cubicBezTo>
                      <a:cubicBezTo>
                        <a:pt x="141" y="230"/>
                        <a:pt x="40" y="129"/>
                        <a:pt x="12" y="0"/>
                      </a:cubicBezTo>
                      <a:close/>
                    </a:path>
                  </a:pathLst>
                </a:custGeom>
                <a:solidFill>
                  <a:srgbClr val="6FBA4A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g6b6c14001a_1_985"/>
                <p:cNvSpPr/>
                <p:nvPr/>
              </p:nvSpPr>
              <p:spPr>
                <a:xfrm>
                  <a:off x="2079625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0" y="258"/>
                      </a:moveTo>
                      <a:cubicBezTo>
                        <a:pt x="0" y="270"/>
                        <a:pt x="0" y="270"/>
                        <a:pt x="0" y="270"/>
                      </a:cubicBezTo>
                      <a:cubicBezTo>
                        <a:pt x="136" y="242"/>
                        <a:pt x="242" y="136"/>
                        <a:pt x="270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30" y="129"/>
                        <a:pt x="129" y="230"/>
                        <a:pt x="0" y="258"/>
                      </a:cubicBezTo>
                      <a:close/>
                    </a:path>
                  </a:pathLst>
                </a:custGeom>
                <a:solidFill>
                  <a:srgbClr val="6FBA4A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" name="Google Shape;223;g6b6c14001a_1_985"/>
              <p:cNvGrpSpPr/>
              <p:nvPr/>
            </p:nvGrpSpPr>
            <p:grpSpPr>
              <a:xfrm>
                <a:off x="2760730" y="1384339"/>
                <a:ext cx="1554481" cy="1555840"/>
                <a:chOff x="1022350" y="1484312"/>
                <a:chExt cx="1812925" cy="1814513"/>
              </a:xfrm>
            </p:grpSpPr>
            <p:sp>
              <p:nvSpPr>
                <p:cNvPr id="224" name="Google Shape;224;g6b6c14001a_1_985"/>
                <p:cNvSpPr/>
                <p:nvPr/>
              </p:nvSpPr>
              <p:spPr>
                <a:xfrm>
                  <a:off x="1458913" y="1484312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0" y="88"/>
                      </a:move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138" y="16"/>
                        <a:pt x="303" y="16"/>
                        <a:pt x="431" y="98"/>
                      </a:cubicBezTo>
                      <a:cubicBezTo>
                        <a:pt x="441" y="88"/>
                        <a:pt x="441" y="88"/>
                        <a:pt x="441" y="88"/>
                      </a:cubicBezTo>
                      <a:cubicBezTo>
                        <a:pt x="308" y="0"/>
                        <a:pt x="133" y="0"/>
                        <a:pt x="0" y="88"/>
                      </a:cubicBezTo>
                      <a:close/>
                    </a:path>
                  </a:pathLst>
                </a:custGeom>
                <a:solidFill>
                  <a:srgbClr val="6FBA4A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g6b6c14001a_1_985"/>
                <p:cNvSpPr/>
                <p:nvPr/>
              </p:nvSpPr>
              <p:spPr>
                <a:xfrm>
                  <a:off x="1022350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88" y="0"/>
                      </a:moveTo>
                      <a:cubicBezTo>
                        <a:pt x="0" y="133"/>
                        <a:pt x="0" y="308"/>
                        <a:pt x="88" y="441"/>
                      </a:cubicBezTo>
                      <a:cubicBezTo>
                        <a:pt x="98" y="431"/>
                        <a:pt x="98" y="431"/>
                        <a:pt x="98" y="431"/>
                      </a:cubicBezTo>
                      <a:cubicBezTo>
                        <a:pt x="16" y="303"/>
                        <a:pt x="16" y="138"/>
                        <a:pt x="98" y="1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6FBA4A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g6b6c14001a_1_985"/>
                <p:cNvSpPr/>
                <p:nvPr/>
              </p:nvSpPr>
              <p:spPr>
                <a:xfrm>
                  <a:off x="1458913" y="3089275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33" y="98"/>
                        <a:pt x="308" y="98"/>
                        <a:pt x="441" y="10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cubicBezTo>
                        <a:pt x="303" y="82"/>
                        <a:pt x="138" y="82"/>
                        <a:pt x="10" y="0"/>
                      </a:cubicBezTo>
                      <a:close/>
                    </a:path>
                  </a:pathLst>
                </a:custGeom>
                <a:solidFill>
                  <a:srgbClr val="6FBA4A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g6b6c14001a_1_985"/>
                <p:cNvSpPr/>
                <p:nvPr/>
              </p:nvSpPr>
              <p:spPr>
                <a:xfrm>
                  <a:off x="2625725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82" y="138"/>
                        <a:pt x="82" y="303"/>
                        <a:pt x="0" y="431"/>
                      </a:cubicBezTo>
                      <a:cubicBezTo>
                        <a:pt x="10" y="441"/>
                        <a:pt x="10" y="441"/>
                        <a:pt x="10" y="441"/>
                      </a:cubicBezTo>
                      <a:cubicBezTo>
                        <a:pt x="98" y="308"/>
                        <a:pt x="98" y="133"/>
                        <a:pt x="10" y="0"/>
                      </a:cubicBezTo>
                      <a:close/>
                    </a:path>
                  </a:pathLst>
                </a:custGeom>
                <a:solidFill>
                  <a:srgbClr val="6FBA4A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28" name="Google Shape;228;g6b6c14001a_1_985"/>
            <p:cNvSpPr/>
            <p:nvPr/>
          </p:nvSpPr>
          <p:spPr>
            <a:xfrm>
              <a:off x="11654815" y="3058552"/>
              <a:ext cx="3215997" cy="548414"/>
            </a:xfrm>
            <a:prstGeom prst="rect">
              <a:avLst/>
            </a:prstGeom>
            <a:solidFill>
              <a:srgbClr val="6FBA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Integration</a:t>
              </a:r>
              <a:endPara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29" name="Google Shape;229;g6b6c14001a_1_985"/>
          <p:cNvGrpSpPr/>
          <p:nvPr/>
        </p:nvGrpSpPr>
        <p:grpSpPr>
          <a:xfrm>
            <a:off x="9193510" y="6347695"/>
            <a:ext cx="2234522" cy="1659799"/>
            <a:chOff x="11543148" y="2399874"/>
            <a:chExt cx="3062768" cy="2275018"/>
          </a:xfrm>
        </p:grpSpPr>
        <p:grpSp>
          <p:nvGrpSpPr>
            <p:cNvPr id="230" name="Google Shape;230;g6b6c14001a_1_985"/>
            <p:cNvGrpSpPr/>
            <p:nvPr/>
          </p:nvGrpSpPr>
          <p:grpSpPr>
            <a:xfrm>
              <a:off x="11923160" y="2399874"/>
              <a:ext cx="2273031" cy="2275018"/>
              <a:chOff x="2760730" y="1384339"/>
              <a:chExt cx="1554481" cy="1555840"/>
            </a:xfrm>
          </p:grpSpPr>
          <p:grpSp>
            <p:nvGrpSpPr>
              <p:cNvPr id="231" name="Google Shape;231;g6b6c14001a_1_985"/>
              <p:cNvGrpSpPr/>
              <p:nvPr/>
            </p:nvGrpSpPr>
            <p:grpSpPr>
              <a:xfrm>
                <a:off x="2914545" y="1538157"/>
                <a:ext cx="1246852" cy="1248214"/>
                <a:chOff x="1201738" y="1663700"/>
                <a:chExt cx="1454150" cy="1455738"/>
              </a:xfrm>
            </p:grpSpPr>
            <p:sp>
              <p:nvSpPr>
                <p:cNvPr id="232" name="Google Shape;232;g6b6c14001a_1_985"/>
                <p:cNvSpPr/>
                <p:nvPr/>
              </p:nvSpPr>
              <p:spPr>
                <a:xfrm>
                  <a:off x="2079625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58" y="270"/>
                      </a:moveTo>
                      <a:cubicBezTo>
                        <a:pt x="270" y="270"/>
                        <a:pt x="270" y="270"/>
                        <a:pt x="270" y="270"/>
                      </a:cubicBezTo>
                      <a:cubicBezTo>
                        <a:pt x="242" y="134"/>
                        <a:pt x="136" y="28"/>
                        <a:pt x="0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29" y="40"/>
                        <a:pt x="230" y="141"/>
                        <a:pt x="258" y="270"/>
                      </a:cubicBezTo>
                      <a:close/>
                    </a:path>
                  </a:pathLst>
                </a:custGeom>
                <a:solidFill>
                  <a:srgbClr val="32B0D2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g6b6c14001a_1_985"/>
                <p:cNvSpPr/>
                <p:nvPr/>
              </p:nvSpPr>
              <p:spPr>
                <a:xfrm>
                  <a:off x="1201738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70" y="12"/>
                      </a:moveTo>
                      <a:cubicBezTo>
                        <a:pt x="270" y="0"/>
                        <a:pt x="270" y="0"/>
                        <a:pt x="270" y="0"/>
                      </a:cubicBezTo>
                      <a:cubicBezTo>
                        <a:pt x="134" y="28"/>
                        <a:pt x="28" y="134"/>
                        <a:pt x="0" y="270"/>
                      </a:cubicBezTo>
                      <a:cubicBezTo>
                        <a:pt x="12" y="270"/>
                        <a:pt x="12" y="270"/>
                        <a:pt x="12" y="270"/>
                      </a:cubicBezTo>
                      <a:cubicBezTo>
                        <a:pt x="40" y="141"/>
                        <a:pt x="141" y="40"/>
                        <a:pt x="270" y="12"/>
                      </a:cubicBezTo>
                      <a:close/>
                    </a:path>
                  </a:pathLst>
                </a:custGeom>
                <a:solidFill>
                  <a:srgbClr val="32B0D2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g6b6c14001a_1_985"/>
                <p:cNvSpPr/>
                <p:nvPr/>
              </p:nvSpPr>
              <p:spPr>
                <a:xfrm>
                  <a:off x="1201738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1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8" y="136"/>
                        <a:pt x="134" y="242"/>
                        <a:pt x="270" y="270"/>
                      </a:cubicBezTo>
                      <a:cubicBezTo>
                        <a:pt x="270" y="258"/>
                        <a:pt x="270" y="258"/>
                        <a:pt x="270" y="258"/>
                      </a:cubicBezTo>
                      <a:cubicBezTo>
                        <a:pt x="141" y="230"/>
                        <a:pt x="40" y="129"/>
                        <a:pt x="12" y="0"/>
                      </a:cubicBezTo>
                      <a:close/>
                    </a:path>
                  </a:pathLst>
                </a:custGeom>
                <a:solidFill>
                  <a:srgbClr val="32B0D2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g6b6c14001a_1_985"/>
                <p:cNvSpPr/>
                <p:nvPr/>
              </p:nvSpPr>
              <p:spPr>
                <a:xfrm>
                  <a:off x="2079625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0" y="258"/>
                      </a:moveTo>
                      <a:cubicBezTo>
                        <a:pt x="0" y="270"/>
                        <a:pt x="0" y="270"/>
                        <a:pt x="0" y="270"/>
                      </a:cubicBezTo>
                      <a:cubicBezTo>
                        <a:pt x="136" y="242"/>
                        <a:pt x="242" y="136"/>
                        <a:pt x="270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30" y="129"/>
                        <a:pt x="129" y="230"/>
                        <a:pt x="0" y="258"/>
                      </a:cubicBezTo>
                      <a:close/>
                    </a:path>
                  </a:pathLst>
                </a:custGeom>
                <a:solidFill>
                  <a:srgbClr val="32B0D2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6" name="Google Shape;236;g6b6c14001a_1_985"/>
              <p:cNvGrpSpPr/>
              <p:nvPr/>
            </p:nvGrpSpPr>
            <p:grpSpPr>
              <a:xfrm>
                <a:off x="2760730" y="1384339"/>
                <a:ext cx="1554481" cy="1555840"/>
                <a:chOff x="1022350" y="1484312"/>
                <a:chExt cx="1812925" cy="1814513"/>
              </a:xfrm>
            </p:grpSpPr>
            <p:sp>
              <p:nvSpPr>
                <p:cNvPr id="237" name="Google Shape;237;g6b6c14001a_1_985"/>
                <p:cNvSpPr/>
                <p:nvPr/>
              </p:nvSpPr>
              <p:spPr>
                <a:xfrm>
                  <a:off x="1458913" y="1484312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0" y="88"/>
                      </a:move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138" y="16"/>
                        <a:pt x="303" y="16"/>
                        <a:pt x="431" y="98"/>
                      </a:cubicBezTo>
                      <a:cubicBezTo>
                        <a:pt x="441" y="88"/>
                        <a:pt x="441" y="88"/>
                        <a:pt x="441" y="88"/>
                      </a:cubicBezTo>
                      <a:cubicBezTo>
                        <a:pt x="308" y="0"/>
                        <a:pt x="133" y="0"/>
                        <a:pt x="0" y="88"/>
                      </a:cubicBezTo>
                      <a:close/>
                    </a:path>
                  </a:pathLst>
                </a:custGeom>
                <a:solidFill>
                  <a:srgbClr val="32B0D2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g6b6c14001a_1_985"/>
                <p:cNvSpPr/>
                <p:nvPr/>
              </p:nvSpPr>
              <p:spPr>
                <a:xfrm>
                  <a:off x="1022350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88" y="0"/>
                      </a:moveTo>
                      <a:cubicBezTo>
                        <a:pt x="0" y="133"/>
                        <a:pt x="0" y="308"/>
                        <a:pt x="88" y="441"/>
                      </a:cubicBezTo>
                      <a:cubicBezTo>
                        <a:pt x="98" y="431"/>
                        <a:pt x="98" y="431"/>
                        <a:pt x="98" y="431"/>
                      </a:cubicBezTo>
                      <a:cubicBezTo>
                        <a:pt x="16" y="303"/>
                        <a:pt x="16" y="138"/>
                        <a:pt x="98" y="1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32B0D2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g6b6c14001a_1_985"/>
                <p:cNvSpPr/>
                <p:nvPr/>
              </p:nvSpPr>
              <p:spPr>
                <a:xfrm>
                  <a:off x="1458913" y="3089275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33" y="98"/>
                        <a:pt x="308" y="98"/>
                        <a:pt x="441" y="10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cubicBezTo>
                        <a:pt x="303" y="82"/>
                        <a:pt x="138" y="82"/>
                        <a:pt x="10" y="0"/>
                      </a:cubicBezTo>
                      <a:close/>
                    </a:path>
                  </a:pathLst>
                </a:custGeom>
                <a:solidFill>
                  <a:srgbClr val="32B0D2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g6b6c14001a_1_985"/>
                <p:cNvSpPr/>
                <p:nvPr/>
              </p:nvSpPr>
              <p:spPr>
                <a:xfrm>
                  <a:off x="2625725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82" y="138"/>
                        <a:pt x="82" y="303"/>
                        <a:pt x="0" y="431"/>
                      </a:cubicBezTo>
                      <a:cubicBezTo>
                        <a:pt x="10" y="441"/>
                        <a:pt x="10" y="441"/>
                        <a:pt x="10" y="441"/>
                      </a:cubicBezTo>
                      <a:cubicBezTo>
                        <a:pt x="98" y="308"/>
                        <a:pt x="98" y="133"/>
                        <a:pt x="10" y="0"/>
                      </a:cubicBezTo>
                      <a:close/>
                    </a:path>
                  </a:pathLst>
                </a:custGeom>
                <a:solidFill>
                  <a:srgbClr val="32B0D2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1" name="Google Shape;241;g6b6c14001a_1_985"/>
            <p:cNvSpPr/>
            <p:nvPr/>
          </p:nvSpPr>
          <p:spPr>
            <a:xfrm>
              <a:off x="11543148" y="3255421"/>
              <a:ext cx="3062768" cy="548319"/>
            </a:xfrm>
            <a:prstGeom prst="rect">
              <a:avLst/>
            </a:prstGeom>
            <a:solidFill>
              <a:srgbClr val="32B0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Deployment</a:t>
              </a:r>
              <a:endPara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42" name="Google Shape;242;g6b6c14001a_1_985"/>
          <p:cNvGrpSpPr/>
          <p:nvPr/>
        </p:nvGrpSpPr>
        <p:grpSpPr>
          <a:xfrm>
            <a:off x="5316599" y="6347695"/>
            <a:ext cx="2342102" cy="1659799"/>
            <a:chOff x="11455557" y="2399874"/>
            <a:chExt cx="3210222" cy="2275018"/>
          </a:xfrm>
        </p:grpSpPr>
        <p:grpSp>
          <p:nvGrpSpPr>
            <p:cNvPr id="243" name="Google Shape;243;g6b6c14001a_1_985"/>
            <p:cNvGrpSpPr/>
            <p:nvPr/>
          </p:nvGrpSpPr>
          <p:grpSpPr>
            <a:xfrm>
              <a:off x="11923160" y="2399874"/>
              <a:ext cx="2273031" cy="2275018"/>
              <a:chOff x="2760730" y="1384339"/>
              <a:chExt cx="1554481" cy="1555840"/>
            </a:xfrm>
          </p:grpSpPr>
          <p:grpSp>
            <p:nvGrpSpPr>
              <p:cNvPr id="244" name="Google Shape;244;g6b6c14001a_1_985"/>
              <p:cNvGrpSpPr/>
              <p:nvPr/>
            </p:nvGrpSpPr>
            <p:grpSpPr>
              <a:xfrm>
                <a:off x="2914545" y="1538157"/>
                <a:ext cx="1246852" cy="1248214"/>
                <a:chOff x="1201738" y="1663700"/>
                <a:chExt cx="1454150" cy="1455738"/>
              </a:xfrm>
            </p:grpSpPr>
            <p:sp>
              <p:nvSpPr>
                <p:cNvPr id="245" name="Google Shape;245;g6b6c14001a_1_985"/>
                <p:cNvSpPr/>
                <p:nvPr/>
              </p:nvSpPr>
              <p:spPr>
                <a:xfrm>
                  <a:off x="2079625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58" y="270"/>
                      </a:moveTo>
                      <a:cubicBezTo>
                        <a:pt x="270" y="270"/>
                        <a:pt x="270" y="270"/>
                        <a:pt x="270" y="270"/>
                      </a:cubicBezTo>
                      <a:cubicBezTo>
                        <a:pt x="242" y="134"/>
                        <a:pt x="136" y="28"/>
                        <a:pt x="0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29" y="40"/>
                        <a:pt x="230" y="141"/>
                        <a:pt x="258" y="270"/>
                      </a:cubicBezTo>
                      <a:close/>
                    </a:path>
                  </a:pathLst>
                </a:custGeom>
                <a:solidFill>
                  <a:srgbClr val="B576C4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g6b6c14001a_1_985"/>
                <p:cNvSpPr/>
                <p:nvPr/>
              </p:nvSpPr>
              <p:spPr>
                <a:xfrm>
                  <a:off x="1201738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70" y="12"/>
                      </a:moveTo>
                      <a:cubicBezTo>
                        <a:pt x="270" y="0"/>
                        <a:pt x="270" y="0"/>
                        <a:pt x="270" y="0"/>
                      </a:cubicBezTo>
                      <a:cubicBezTo>
                        <a:pt x="134" y="28"/>
                        <a:pt x="28" y="134"/>
                        <a:pt x="0" y="270"/>
                      </a:cubicBezTo>
                      <a:cubicBezTo>
                        <a:pt x="12" y="270"/>
                        <a:pt x="12" y="270"/>
                        <a:pt x="12" y="270"/>
                      </a:cubicBezTo>
                      <a:cubicBezTo>
                        <a:pt x="40" y="141"/>
                        <a:pt x="141" y="40"/>
                        <a:pt x="270" y="12"/>
                      </a:cubicBezTo>
                      <a:close/>
                    </a:path>
                  </a:pathLst>
                </a:custGeom>
                <a:solidFill>
                  <a:srgbClr val="B576C4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g6b6c14001a_1_985"/>
                <p:cNvSpPr/>
                <p:nvPr/>
              </p:nvSpPr>
              <p:spPr>
                <a:xfrm>
                  <a:off x="1201738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1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8" y="136"/>
                        <a:pt x="134" y="242"/>
                        <a:pt x="270" y="270"/>
                      </a:cubicBezTo>
                      <a:cubicBezTo>
                        <a:pt x="270" y="258"/>
                        <a:pt x="270" y="258"/>
                        <a:pt x="270" y="258"/>
                      </a:cubicBezTo>
                      <a:cubicBezTo>
                        <a:pt x="141" y="230"/>
                        <a:pt x="40" y="129"/>
                        <a:pt x="12" y="0"/>
                      </a:cubicBezTo>
                      <a:close/>
                    </a:path>
                  </a:pathLst>
                </a:custGeom>
                <a:solidFill>
                  <a:srgbClr val="B576C4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g6b6c14001a_1_985"/>
                <p:cNvSpPr/>
                <p:nvPr/>
              </p:nvSpPr>
              <p:spPr>
                <a:xfrm>
                  <a:off x="2079625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0" y="258"/>
                      </a:moveTo>
                      <a:cubicBezTo>
                        <a:pt x="0" y="270"/>
                        <a:pt x="0" y="270"/>
                        <a:pt x="0" y="270"/>
                      </a:cubicBezTo>
                      <a:cubicBezTo>
                        <a:pt x="136" y="242"/>
                        <a:pt x="242" y="136"/>
                        <a:pt x="270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30" y="129"/>
                        <a:pt x="129" y="230"/>
                        <a:pt x="0" y="258"/>
                      </a:cubicBezTo>
                      <a:close/>
                    </a:path>
                  </a:pathLst>
                </a:custGeom>
                <a:solidFill>
                  <a:srgbClr val="B576C4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9" name="Google Shape;249;g6b6c14001a_1_985"/>
              <p:cNvGrpSpPr/>
              <p:nvPr/>
            </p:nvGrpSpPr>
            <p:grpSpPr>
              <a:xfrm>
                <a:off x="2760730" y="1384339"/>
                <a:ext cx="1554481" cy="1555840"/>
                <a:chOff x="1022350" y="1484312"/>
                <a:chExt cx="1812925" cy="1814513"/>
              </a:xfrm>
            </p:grpSpPr>
            <p:sp>
              <p:nvSpPr>
                <p:cNvPr id="250" name="Google Shape;250;g6b6c14001a_1_985"/>
                <p:cNvSpPr/>
                <p:nvPr/>
              </p:nvSpPr>
              <p:spPr>
                <a:xfrm>
                  <a:off x="1458913" y="1484312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0" y="88"/>
                      </a:move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138" y="16"/>
                        <a:pt x="303" y="16"/>
                        <a:pt x="431" y="98"/>
                      </a:cubicBezTo>
                      <a:cubicBezTo>
                        <a:pt x="441" y="88"/>
                        <a:pt x="441" y="88"/>
                        <a:pt x="441" y="88"/>
                      </a:cubicBezTo>
                      <a:cubicBezTo>
                        <a:pt x="308" y="0"/>
                        <a:pt x="133" y="0"/>
                        <a:pt x="0" y="88"/>
                      </a:cubicBezTo>
                      <a:close/>
                    </a:path>
                  </a:pathLst>
                </a:custGeom>
                <a:solidFill>
                  <a:srgbClr val="B576C4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g6b6c14001a_1_985"/>
                <p:cNvSpPr/>
                <p:nvPr/>
              </p:nvSpPr>
              <p:spPr>
                <a:xfrm>
                  <a:off x="1022350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88" y="0"/>
                      </a:moveTo>
                      <a:cubicBezTo>
                        <a:pt x="0" y="133"/>
                        <a:pt x="0" y="308"/>
                        <a:pt x="88" y="441"/>
                      </a:cubicBezTo>
                      <a:cubicBezTo>
                        <a:pt x="98" y="431"/>
                        <a:pt x="98" y="431"/>
                        <a:pt x="98" y="431"/>
                      </a:cubicBezTo>
                      <a:cubicBezTo>
                        <a:pt x="16" y="303"/>
                        <a:pt x="16" y="138"/>
                        <a:pt x="98" y="1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B576C4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g6b6c14001a_1_985"/>
                <p:cNvSpPr/>
                <p:nvPr/>
              </p:nvSpPr>
              <p:spPr>
                <a:xfrm>
                  <a:off x="1458913" y="3089275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33" y="98"/>
                        <a:pt x="308" y="98"/>
                        <a:pt x="441" y="10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cubicBezTo>
                        <a:pt x="303" y="82"/>
                        <a:pt x="138" y="82"/>
                        <a:pt x="10" y="0"/>
                      </a:cubicBezTo>
                      <a:close/>
                    </a:path>
                  </a:pathLst>
                </a:custGeom>
                <a:solidFill>
                  <a:srgbClr val="B576C4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g6b6c14001a_1_985"/>
                <p:cNvSpPr/>
                <p:nvPr/>
              </p:nvSpPr>
              <p:spPr>
                <a:xfrm>
                  <a:off x="2625725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82" y="138"/>
                        <a:pt x="82" y="303"/>
                        <a:pt x="0" y="431"/>
                      </a:cubicBezTo>
                      <a:cubicBezTo>
                        <a:pt x="10" y="441"/>
                        <a:pt x="10" y="441"/>
                        <a:pt x="10" y="441"/>
                      </a:cubicBezTo>
                      <a:cubicBezTo>
                        <a:pt x="98" y="308"/>
                        <a:pt x="98" y="133"/>
                        <a:pt x="10" y="0"/>
                      </a:cubicBezTo>
                      <a:close/>
                    </a:path>
                  </a:pathLst>
                </a:custGeom>
                <a:solidFill>
                  <a:srgbClr val="B576C4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54" name="Google Shape;254;g6b6c14001a_1_985"/>
            <p:cNvSpPr/>
            <p:nvPr/>
          </p:nvSpPr>
          <p:spPr>
            <a:xfrm>
              <a:off x="11455557" y="3105717"/>
              <a:ext cx="3210222" cy="548414"/>
            </a:xfrm>
            <a:prstGeom prst="rect">
              <a:avLst/>
            </a:prstGeom>
            <a:solidFill>
              <a:srgbClr val="B576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Reporting</a:t>
              </a:r>
              <a:endPara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5" name="Google Shape;255;g6b6c14001a_1_985"/>
          <p:cNvGrpSpPr/>
          <p:nvPr/>
        </p:nvGrpSpPr>
        <p:grpSpPr>
          <a:xfrm>
            <a:off x="4318723" y="3718272"/>
            <a:ext cx="2142792" cy="1659799"/>
            <a:chOff x="11597351" y="2399874"/>
            <a:chExt cx="2937037" cy="2275018"/>
          </a:xfrm>
        </p:grpSpPr>
        <p:grpSp>
          <p:nvGrpSpPr>
            <p:cNvPr id="256" name="Google Shape;256;g6b6c14001a_1_985"/>
            <p:cNvGrpSpPr/>
            <p:nvPr/>
          </p:nvGrpSpPr>
          <p:grpSpPr>
            <a:xfrm>
              <a:off x="11923160" y="2399874"/>
              <a:ext cx="2273031" cy="2275018"/>
              <a:chOff x="2760730" y="1384339"/>
              <a:chExt cx="1554481" cy="1555840"/>
            </a:xfrm>
          </p:grpSpPr>
          <p:grpSp>
            <p:nvGrpSpPr>
              <p:cNvPr id="257" name="Google Shape;257;g6b6c14001a_1_985"/>
              <p:cNvGrpSpPr/>
              <p:nvPr/>
            </p:nvGrpSpPr>
            <p:grpSpPr>
              <a:xfrm>
                <a:off x="2914545" y="1538157"/>
                <a:ext cx="1246852" cy="1248214"/>
                <a:chOff x="1201738" y="1663700"/>
                <a:chExt cx="1454150" cy="1455738"/>
              </a:xfrm>
            </p:grpSpPr>
            <p:sp>
              <p:nvSpPr>
                <p:cNvPr id="258" name="Google Shape;258;g6b6c14001a_1_985"/>
                <p:cNvSpPr/>
                <p:nvPr/>
              </p:nvSpPr>
              <p:spPr>
                <a:xfrm>
                  <a:off x="2079625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58" y="270"/>
                      </a:moveTo>
                      <a:cubicBezTo>
                        <a:pt x="270" y="270"/>
                        <a:pt x="270" y="270"/>
                        <a:pt x="270" y="270"/>
                      </a:cubicBezTo>
                      <a:cubicBezTo>
                        <a:pt x="242" y="134"/>
                        <a:pt x="136" y="28"/>
                        <a:pt x="0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29" y="40"/>
                        <a:pt x="230" y="141"/>
                        <a:pt x="258" y="27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g6b6c14001a_1_985"/>
                <p:cNvSpPr/>
                <p:nvPr/>
              </p:nvSpPr>
              <p:spPr>
                <a:xfrm>
                  <a:off x="1201738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70" y="12"/>
                      </a:moveTo>
                      <a:cubicBezTo>
                        <a:pt x="270" y="0"/>
                        <a:pt x="270" y="0"/>
                        <a:pt x="270" y="0"/>
                      </a:cubicBezTo>
                      <a:cubicBezTo>
                        <a:pt x="134" y="28"/>
                        <a:pt x="28" y="134"/>
                        <a:pt x="0" y="270"/>
                      </a:cubicBezTo>
                      <a:cubicBezTo>
                        <a:pt x="12" y="270"/>
                        <a:pt x="12" y="270"/>
                        <a:pt x="12" y="270"/>
                      </a:cubicBezTo>
                      <a:cubicBezTo>
                        <a:pt x="40" y="141"/>
                        <a:pt x="141" y="40"/>
                        <a:pt x="270" y="12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g6b6c14001a_1_985"/>
                <p:cNvSpPr/>
                <p:nvPr/>
              </p:nvSpPr>
              <p:spPr>
                <a:xfrm>
                  <a:off x="1201738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1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8" y="136"/>
                        <a:pt x="134" y="242"/>
                        <a:pt x="270" y="270"/>
                      </a:cubicBezTo>
                      <a:cubicBezTo>
                        <a:pt x="270" y="258"/>
                        <a:pt x="270" y="258"/>
                        <a:pt x="270" y="258"/>
                      </a:cubicBezTo>
                      <a:cubicBezTo>
                        <a:pt x="141" y="230"/>
                        <a:pt x="40" y="129"/>
                        <a:pt x="1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g6b6c14001a_1_985"/>
                <p:cNvSpPr/>
                <p:nvPr/>
              </p:nvSpPr>
              <p:spPr>
                <a:xfrm>
                  <a:off x="2079625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0" y="258"/>
                      </a:moveTo>
                      <a:cubicBezTo>
                        <a:pt x="0" y="270"/>
                        <a:pt x="0" y="270"/>
                        <a:pt x="0" y="270"/>
                      </a:cubicBezTo>
                      <a:cubicBezTo>
                        <a:pt x="136" y="242"/>
                        <a:pt x="242" y="136"/>
                        <a:pt x="270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30" y="129"/>
                        <a:pt x="129" y="230"/>
                        <a:pt x="0" y="258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2" name="Google Shape;262;g6b6c14001a_1_985"/>
              <p:cNvGrpSpPr/>
              <p:nvPr/>
            </p:nvGrpSpPr>
            <p:grpSpPr>
              <a:xfrm>
                <a:off x="2760730" y="1384339"/>
                <a:ext cx="1554481" cy="1555840"/>
                <a:chOff x="1022350" y="1484312"/>
                <a:chExt cx="1812925" cy="1814513"/>
              </a:xfrm>
            </p:grpSpPr>
            <p:sp>
              <p:nvSpPr>
                <p:cNvPr id="263" name="Google Shape;263;g6b6c14001a_1_985"/>
                <p:cNvSpPr/>
                <p:nvPr/>
              </p:nvSpPr>
              <p:spPr>
                <a:xfrm>
                  <a:off x="1458913" y="1484312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0" y="88"/>
                      </a:move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138" y="16"/>
                        <a:pt x="303" y="16"/>
                        <a:pt x="431" y="98"/>
                      </a:cubicBezTo>
                      <a:cubicBezTo>
                        <a:pt x="441" y="88"/>
                        <a:pt x="441" y="88"/>
                        <a:pt x="441" y="88"/>
                      </a:cubicBezTo>
                      <a:cubicBezTo>
                        <a:pt x="308" y="0"/>
                        <a:pt x="133" y="0"/>
                        <a:pt x="0" y="88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g6b6c14001a_1_985"/>
                <p:cNvSpPr/>
                <p:nvPr/>
              </p:nvSpPr>
              <p:spPr>
                <a:xfrm>
                  <a:off x="1022350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88" y="0"/>
                      </a:moveTo>
                      <a:cubicBezTo>
                        <a:pt x="0" y="133"/>
                        <a:pt x="0" y="308"/>
                        <a:pt x="88" y="441"/>
                      </a:cubicBezTo>
                      <a:cubicBezTo>
                        <a:pt x="98" y="431"/>
                        <a:pt x="98" y="431"/>
                        <a:pt x="98" y="431"/>
                      </a:cubicBezTo>
                      <a:cubicBezTo>
                        <a:pt x="16" y="303"/>
                        <a:pt x="16" y="138"/>
                        <a:pt x="98" y="1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g6b6c14001a_1_985"/>
                <p:cNvSpPr/>
                <p:nvPr/>
              </p:nvSpPr>
              <p:spPr>
                <a:xfrm>
                  <a:off x="1458913" y="3089275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33" y="98"/>
                        <a:pt x="308" y="98"/>
                        <a:pt x="441" y="10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cubicBezTo>
                        <a:pt x="303" y="82"/>
                        <a:pt x="138" y="82"/>
                        <a:pt x="1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g6b6c14001a_1_985"/>
                <p:cNvSpPr/>
                <p:nvPr/>
              </p:nvSpPr>
              <p:spPr>
                <a:xfrm>
                  <a:off x="2625725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82" y="138"/>
                        <a:pt x="82" y="303"/>
                        <a:pt x="0" y="431"/>
                      </a:cubicBezTo>
                      <a:cubicBezTo>
                        <a:pt x="10" y="441"/>
                        <a:pt x="10" y="441"/>
                        <a:pt x="10" y="441"/>
                      </a:cubicBezTo>
                      <a:cubicBezTo>
                        <a:pt x="98" y="308"/>
                        <a:pt x="98" y="133"/>
                        <a:pt x="1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67" name="Google Shape;267;g6b6c14001a_1_985"/>
            <p:cNvSpPr/>
            <p:nvPr/>
          </p:nvSpPr>
          <p:spPr>
            <a:xfrm>
              <a:off x="11597351" y="3058552"/>
              <a:ext cx="2937037" cy="5484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Testing</a:t>
              </a:r>
              <a:endPara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8" name="Google Shape;268;g6b6c14001a_1_985"/>
          <p:cNvGrpSpPr/>
          <p:nvPr/>
        </p:nvGrpSpPr>
        <p:grpSpPr>
          <a:xfrm>
            <a:off x="7055295" y="1523997"/>
            <a:ext cx="2258986" cy="1659799"/>
            <a:chOff x="11468388" y="2399874"/>
            <a:chExt cx="3096299" cy="2275018"/>
          </a:xfrm>
        </p:grpSpPr>
        <p:grpSp>
          <p:nvGrpSpPr>
            <p:cNvPr id="269" name="Google Shape;269;g6b6c14001a_1_985"/>
            <p:cNvGrpSpPr/>
            <p:nvPr/>
          </p:nvGrpSpPr>
          <p:grpSpPr>
            <a:xfrm>
              <a:off x="11923160" y="2399874"/>
              <a:ext cx="2273031" cy="2275018"/>
              <a:chOff x="2760730" y="1384339"/>
              <a:chExt cx="1554481" cy="1555840"/>
            </a:xfrm>
          </p:grpSpPr>
          <p:grpSp>
            <p:nvGrpSpPr>
              <p:cNvPr id="270" name="Google Shape;270;g6b6c14001a_1_985"/>
              <p:cNvGrpSpPr/>
              <p:nvPr/>
            </p:nvGrpSpPr>
            <p:grpSpPr>
              <a:xfrm>
                <a:off x="2914545" y="1538157"/>
                <a:ext cx="1246852" cy="1248214"/>
                <a:chOff x="1201738" y="1663700"/>
                <a:chExt cx="1454150" cy="1455738"/>
              </a:xfrm>
            </p:grpSpPr>
            <p:sp>
              <p:nvSpPr>
                <p:cNvPr id="271" name="Google Shape;271;g6b6c14001a_1_985"/>
                <p:cNvSpPr/>
                <p:nvPr/>
              </p:nvSpPr>
              <p:spPr>
                <a:xfrm>
                  <a:off x="2079625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58" y="270"/>
                      </a:moveTo>
                      <a:cubicBezTo>
                        <a:pt x="270" y="270"/>
                        <a:pt x="270" y="270"/>
                        <a:pt x="270" y="270"/>
                      </a:cubicBezTo>
                      <a:cubicBezTo>
                        <a:pt x="242" y="134"/>
                        <a:pt x="136" y="28"/>
                        <a:pt x="0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29" y="40"/>
                        <a:pt x="230" y="141"/>
                        <a:pt x="258" y="270"/>
                      </a:cubicBezTo>
                      <a:close/>
                    </a:path>
                  </a:pathLst>
                </a:custGeom>
                <a:solidFill>
                  <a:srgbClr val="CE6A67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g6b6c14001a_1_985"/>
                <p:cNvSpPr/>
                <p:nvPr/>
              </p:nvSpPr>
              <p:spPr>
                <a:xfrm>
                  <a:off x="1201738" y="1663700"/>
                  <a:ext cx="576263" cy="5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270" y="12"/>
                      </a:moveTo>
                      <a:cubicBezTo>
                        <a:pt x="270" y="0"/>
                        <a:pt x="270" y="0"/>
                        <a:pt x="270" y="0"/>
                      </a:cubicBezTo>
                      <a:cubicBezTo>
                        <a:pt x="134" y="28"/>
                        <a:pt x="28" y="134"/>
                        <a:pt x="0" y="270"/>
                      </a:cubicBezTo>
                      <a:cubicBezTo>
                        <a:pt x="12" y="270"/>
                        <a:pt x="12" y="270"/>
                        <a:pt x="12" y="270"/>
                      </a:cubicBezTo>
                      <a:cubicBezTo>
                        <a:pt x="40" y="141"/>
                        <a:pt x="141" y="40"/>
                        <a:pt x="270" y="12"/>
                      </a:cubicBezTo>
                      <a:close/>
                    </a:path>
                  </a:pathLst>
                </a:custGeom>
                <a:solidFill>
                  <a:srgbClr val="CE6A67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g6b6c14001a_1_985"/>
                <p:cNvSpPr/>
                <p:nvPr/>
              </p:nvSpPr>
              <p:spPr>
                <a:xfrm>
                  <a:off x="1201738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1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8" y="136"/>
                        <a:pt x="134" y="242"/>
                        <a:pt x="270" y="270"/>
                      </a:cubicBezTo>
                      <a:cubicBezTo>
                        <a:pt x="270" y="258"/>
                        <a:pt x="270" y="258"/>
                        <a:pt x="270" y="258"/>
                      </a:cubicBezTo>
                      <a:cubicBezTo>
                        <a:pt x="141" y="230"/>
                        <a:pt x="40" y="129"/>
                        <a:pt x="12" y="0"/>
                      </a:cubicBezTo>
                      <a:close/>
                    </a:path>
                  </a:pathLst>
                </a:custGeom>
                <a:solidFill>
                  <a:srgbClr val="CE6A67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g6b6c14001a_1_985"/>
                <p:cNvSpPr/>
                <p:nvPr/>
              </p:nvSpPr>
              <p:spPr>
                <a:xfrm>
                  <a:off x="2079625" y="2543175"/>
                  <a:ext cx="576263" cy="57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70" extrusionOk="0">
                      <a:moveTo>
                        <a:pt x="0" y="258"/>
                      </a:moveTo>
                      <a:cubicBezTo>
                        <a:pt x="0" y="270"/>
                        <a:pt x="0" y="270"/>
                        <a:pt x="0" y="270"/>
                      </a:cubicBezTo>
                      <a:cubicBezTo>
                        <a:pt x="136" y="242"/>
                        <a:pt x="242" y="136"/>
                        <a:pt x="270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30" y="129"/>
                        <a:pt x="129" y="230"/>
                        <a:pt x="0" y="258"/>
                      </a:cubicBezTo>
                      <a:close/>
                    </a:path>
                  </a:pathLst>
                </a:custGeom>
                <a:solidFill>
                  <a:srgbClr val="CE6A67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" name="Google Shape;275;g6b6c14001a_1_985"/>
              <p:cNvGrpSpPr/>
              <p:nvPr/>
            </p:nvGrpSpPr>
            <p:grpSpPr>
              <a:xfrm>
                <a:off x="2760730" y="1384339"/>
                <a:ext cx="1554481" cy="1555840"/>
                <a:chOff x="1022350" y="1484312"/>
                <a:chExt cx="1812925" cy="1814513"/>
              </a:xfrm>
            </p:grpSpPr>
            <p:sp>
              <p:nvSpPr>
                <p:cNvPr id="276" name="Google Shape;276;g6b6c14001a_1_985"/>
                <p:cNvSpPr/>
                <p:nvPr/>
              </p:nvSpPr>
              <p:spPr>
                <a:xfrm>
                  <a:off x="1458913" y="1484312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0" y="88"/>
                      </a:move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138" y="16"/>
                        <a:pt x="303" y="16"/>
                        <a:pt x="431" y="98"/>
                      </a:cubicBezTo>
                      <a:cubicBezTo>
                        <a:pt x="441" y="88"/>
                        <a:pt x="441" y="88"/>
                        <a:pt x="441" y="88"/>
                      </a:cubicBezTo>
                      <a:cubicBezTo>
                        <a:pt x="308" y="0"/>
                        <a:pt x="133" y="0"/>
                        <a:pt x="0" y="88"/>
                      </a:cubicBezTo>
                      <a:close/>
                    </a:path>
                  </a:pathLst>
                </a:custGeom>
                <a:solidFill>
                  <a:srgbClr val="CE6A67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g6b6c14001a_1_985"/>
                <p:cNvSpPr/>
                <p:nvPr/>
              </p:nvSpPr>
              <p:spPr>
                <a:xfrm>
                  <a:off x="1022350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88" y="0"/>
                      </a:moveTo>
                      <a:cubicBezTo>
                        <a:pt x="0" y="133"/>
                        <a:pt x="0" y="308"/>
                        <a:pt x="88" y="441"/>
                      </a:cubicBezTo>
                      <a:cubicBezTo>
                        <a:pt x="98" y="431"/>
                        <a:pt x="98" y="431"/>
                        <a:pt x="98" y="431"/>
                      </a:cubicBezTo>
                      <a:cubicBezTo>
                        <a:pt x="16" y="303"/>
                        <a:pt x="16" y="138"/>
                        <a:pt x="98" y="1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CE6A67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g6b6c14001a_1_985"/>
                <p:cNvSpPr/>
                <p:nvPr/>
              </p:nvSpPr>
              <p:spPr>
                <a:xfrm>
                  <a:off x="1458913" y="3089275"/>
                  <a:ext cx="941388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8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33" y="98"/>
                        <a:pt x="308" y="98"/>
                        <a:pt x="441" y="10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cubicBezTo>
                        <a:pt x="303" y="82"/>
                        <a:pt x="138" y="82"/>
                        <a:pt x="10" y="0"/>
                      </a:cubicBezTo>
                      <a:close/>
                    </a:path>
                  </a:pathLst>
                </a:custGeom>
                <a:solidFill>
                  <a:srgbClr val="CE6A67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g6b6c14001a_1_985"/>
                <p:cNvSpPr/>
                <p:nvPr/>
              </p:nvSpPr>
              <p:spPr>
                <a:xfrm>
                  <a:off x="2625725" y="1920875"/>
                  <a:ext cx="209550" cy="941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41" extrusionOk="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82" y="138"/>
                        <a:pt x="82" y="303"/>
                        <a:pt x="0" y="431"/>
                      </a:cubicBezTo>
                      <a:cubicBezTo>
                        <a:pt x="10" y="441"/>
                        <a:pt x="10" y="441"/>
                        <a:pt x="10" y="441"/>
                      </a:cubicBezTo>
                      <a:cubicBezTo>
                        <a:pt x="98" y="308"/>
                        <a:pt x="98" y="133"/>
                        <a:pt x="10" y="0"/>
                      </a:cubicBezTo>
                      <a:close/>
                    </a:path>
                  </a:pathLst>
                </a:custGeom>
                <a:solidFill>
                  <a:srgbClr val="CE6A67"/>
                </a:solidFill>
                <a:ln>
                  <a:noFill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0" name="Google Shape;280;g6b6c14001a_1_985"/>
            <p:cNvSpPr/>
            <p:nvPr/>
          </p:nvSpPr>
          <p:spPr>
            <a:xfrm>
              <a:off x="11468388" y="3002240"/>
              <a:ext cx="3096299" cy="548414"/>
            </a:xfrm>
            <a:prstGeom prst="rect">
              <a:avLst/>
            </a:prstGeom>
            <a:solidFill>
              <a:srgbClr val="CE6A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Build</a:t>
              </a:r>
              <a:endPara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81" name="Google Shape;281;g6b6c14001a_1_985" descr="Image result for Jenkins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1200" y="3352800"/>
            <a:ext cx="231913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6b6c14001a_1_985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823207" y="882733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Features of Jenkins</a:t>
            </a:r>
            <a:endParaRPr/>
          </a:p>
        </p:txBody>
      </p:sp>
      <p:grpSp>
        <p:nvGrpSpPr>
          <p:cNvPr id="289" name="Google Shape;289;p6"/>
          <p:cNvGrpSpPr/>
          <p:nvPr/>
        </p:nvGrpSpPr>
        <p:grpSpPr>
          <a:xfrm>
            <a:off x="9042247" y="2920448"/>
            <a:ext cx="1686744" cy="1421721"/>
            <a:chOff x="9042650" y="3613136"/>
            <a:chExt cx="1173550" cy="729900"/>
          </a:xfrm>
        </p:grpSpPr>
        <p:cxnSp>
          <p:nvCxnSpPr>
            <p:cNvPr id="290" name="Google Shape;290;p6"/>
            <p:cNvCxnSpPr/>
            <p:nvPr/>
          </p:nvCxnSpPr>
          <p:spPr>
            <a:xfrm rot="10800000" flipH="1">
              <a:off x="9042650" y="3613136"/>
              <a:ext cx="365100" cy="729900"/>
            </a:xfrm>
            <a:prstGeom prst="straightConnector1">
              <a:avLst/>
            </a:prstGeom>
            <a:noFill/>
            <a:ln w="25400" cap="flat" cmpd="sng">
              <a:solidFill>
                <a:srgbClr val="05668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1" name="Google Shape;291;p6"/>
            <p:cNvCxnSpPr/>
            <p:nvPr/>
          </p:nvCxnSpPr>
          <p:spPr>
            <a:xfrm>
              <a:off x="9410700" y="3614385"/>
              <a:ext cx="805500" cy="0"/>
            </a:xfrm>
            <a:prstGeom prst="straightConnector1">
              <a:avLst/>
            </a:prstGeom>
            <a:noFill/>
            <a:ln w="25400" cap="flat" cmpd="sng">
              <a:solidFill>
                <a:srgbClr val="05668D"/>
              </a:solidFill>
              <a:prstDash val="solid"/>
              <a:round/>
              <a:headEnd type="none" w="sm" len="sm"/>
              <a:tailEnd type="oval" w="lg" len="lg"/>
            </a:ln>
          </p:spPr>
        </p:cxnSp>
      </p:grpSp>
      <p:grpSp>
        <p:nvGrpSpPr>
          <p:cNvPr id="292" name="Google Shape;292;p6"/>
          <p:cNvGrpSpPr/>
          <p:nvPr/>
        </p:nvGrpSpPr>
        <p:grpSpPr>
          <a:xfrm flipH="1">
            <a:off x="5619133" y="2920448"/>
            <a:ext cx="1742306" cy="1366074"/>
            <a:chOff x="9045551" y="3614385"/>
            <a:chExt cx="1170649" cy="729932"/>
          </a:xfrm>
        </p:grpSpPr>
        <p:cxnSp>
          <p:nvCxnSpPr>
            <p:cNvPr id="293" name="Google Shape;293;p6"/>
            <p:cNvCxnSpPr/>
            <p:nvPr/>
          </p:nvCxnSpPr>
          <p:spPr>
            <a:xfrm rot="10800000" flipH="1">
              <a:off x="9045551" y="3614417"/>
              <a:ext cx="365100" cy="729900"/>
            </a:xfrm>
            <a:prstGeom prst="straightConnector1">
              <a:avLst/>
            </a:prstGeom>
            <a:noFill/>
            <a:ln w="25400" cap="flat" cmpd="sng">
              <a:solidFill>
                <a:srgbClr val="05668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4" name="Google Shape;294;p6"/>
            <p:cNvCxnSpPr/>
            <p:nvPr/>
          </p:nvCxnSpPr>
          <p:spPr>
            <a:xfrm>
              <a:off x="9410700" y="3614385"/>
              <a:ext cx="805500" cy="0"/>
            </a:xfrm>
            <a:prstGeom prst="straightConnector1">
              <a:avLst/>
            </a:prstGeom>
            <a:noFill/>
            <a:ln w="25400" cap="flat" cmpd="sng">
              <a:solidFill>
                <a:srgbClr val="05668D"/>
              </a:solidFill>
              <a:prstDash val="solid"/>
              <a:round/>
              <a:headEnd type="none" w="sm" len="sm"/>
              <a:tailEnd type="oval" w="lg" len="lg"/>
            </a:ln>
          </p:spPr>
        </p:cxnSp>
      </p:grpSp>
      <p:cxnSp>
        <p:nvCxnSpPr>
          <p:cNvPr id="295" name="Google Shape;295;p6"/>
          <p:cNvCxnSpPr/>
          <p:nvPr/>
        </p:nvCxnSpPr>
        <p:spPr>
          <a:xfrm rot="10800000">
            <a:off x="5895418" y="5225530"/>
            <a:ext cx="1022100" cy="0"/>
          </a:xfrm>
          <a:prstGeom prst="straightConnector1">
            <a:avLst/>
          </a:prstGeom>
          <a:noFill/>
          <a:ln w="25400" cap="flat" cmpd="sng">
            <a:solidFill>
              <a:srgbClr val="05668D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296" name="Google Shape;296;p6"/>
          <p:cNvCxnSpPr/>
          <p:nvPr/>
        </p:nvCxnSpPr>
        <p:spPr>
          <a:xfrm>
            <a:off x="9410477" y="5158356"/>
            <a:ext cx="1022100" cy="0"/>
          </a:xfrm>
          <a:prstGeom prst="straightConnector1">
            <a:avLst/>
          </a:prstGeom>
          <a:noFill/>
          <a:ln w="25400" cap="flat" cmpd="sng">
            <a:solidFill>
              <a:srgbClr val="05668D"/>
            </a:solidFill>
            <a:prstDash val="solid"/>
            <a:round/>
            <a:headEnd type="none" w="sm" len="sm"/>
            <a:tailEnd type="oval" w="lg" len="lg"/>
          </a:ln>
        </p:spPr>
      </p:cxnSp>
      <p:grpSp>
        <p:nvGrpSpPr>
          <p:cNvPr id="297" name="Google Shape;297;p6"/>
          <p:cNvGrpSpPr/>
          <p:nvPr/>
        </p:nvGrpSpPr>
        <p:grpSpPr>
          <a:xfrm rot="10800000">
            <a:off x="5893091" y="6160197"/>
            <a:ext cx="1464985" cy="1421652"/>
            <a:chOff x="9045551" y="3614385"/>
            <a:chExt cx="1170649" cy="729932"/>
          </a:xfrm>
        </p:grpSpPr>
        <p:cxnSp>
          <p:nvCxnSpPr>
            <p:cNvPr id="298" name="Google Shape;298;p6"/>
            <p:cNvCxnSpPr/>
            <p:nvPr/>
          </p:nvCxnSpPr>
          <p:spPr>
            <a:xfrm rot="10800000" flipH="1">
              <a:off x="9045551" y="3614417"/>
              <a:ext cx="365100" cy="729900"/>
            </a:xfrm>
            <a:prstGeom prst="straightConnector1">
              <a:avLst/>
            </a:prstGeom>
            <a:noFill/>
            <a:ln w="25400" cap="flat" cmpd="sng">
              <a:solidFill>
                <a:srgbClr val="05668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p6"/>
            <p:cNvCxnSpPr/>
            <p:nvPr/>
          </p:nvCxnSpPr>
          <p:spPr>
            <a:xfrm>
              <a:off x="9410700" y="3614385"/>
              <a:ext cx="805500" cy="0"/>
            </a:xfrm>
            <a:prstGeom prst="straightConnector1">
              <a:avLst/>
            </a:prstGeom>
            <a:noFill/>
            <a:ln w="25400" cap="flat" cmpd="sng">
              <a:solidFill>
                <a:srgbClr val="05668D"/>
              </a:solidFill>
              <a:prstDash val="solid"/>
              <a:round/>
              <a:headEnd type="none" w="sm" len="sm"/>
              <a:tailEnd type="oval" w="lg" len="lg"/>
            </a:ln>
          </p:spPr>
        </p:cxnSp>
      </p:grpSp>
      <p:grpSp>
        <p:nvGrpSpPr>
          <p:cNvPr id="300" name="Google Shape;300;p6"/>
          <p:cNvGrpSpPr/>
          <p:nvPr/>
        </p:nvGrpSpPr>
        <p:grpSpPr>
          <a:xfrm rot="10800000" flipH="1">
            <a:off x="9007024" y="6110492"/>
            <a:ext cx="1600395" cy="1539208"/>
            <a:chOff x="9045551" y="3614385"/>
            <a:chExt cx="1170649" cy="729932"/>
          </a:xfrm>
        </p:grpSpPr>
        <p:cxnSp>
          <p:nvCxnSpPr>
            <p:cNvPr id="301" name="Google Shape;301;p6"/>
            <p:cNvCxnSpPr/>
            <p:nvPr/>
          </p:nvCxnSpPr>
          <p:spPr>
            <a:xfrm rot="10800000" flipH="1">
              <a:off x="9045551" y="3614417"/>
              <a:ext cx="365100" cy="729900"/>
            </a:xfrm>
            <a:prstGeom prst="straightConnector1">
              <a:avLst/>
            </a:prstGeom>
            <a:noFill/>
            <a:ln w="25400" cap="flat" cmpd="sng">
              <a:solidFill>
                <a:srgbClr val="05668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6"/>
            <p:cNvCxnSpPr/>
            <p:nvPr/>
          </p:nvCxnSpPr>
          <p:spPr>
            <a:xfrm>
              <a:off x="9410700" y="3614385"/>
              <a:ext cx="805500" cy="0"/>
            </a:xfrm>
            <a:prstGeom prst="straightConnector1">
              <a:avLst/>
            </a:prstGeom>
            <a:noFill/>
            <a:ln w="25400" cap="flat" cmpd="sng">
              <a:solidFill>
                <a:srgbClr val="05668D"/>
              </a:solidFill>
              <a:prstDash val="solid"/>
              <a:round/>
              <a:headEnd type="none" w="sm" len="sm"/>
              <a:tailEnd type="oval" w="lg" len="lg"/>
            </a:ln>
          </p:spPr>
        </p:cxnSp>
      </p:grpSp>
      <p:sp>
        <p:nvSpPr>
          <p:cNvPr id="303" name="Google Shape;303;p6"/>
          <p:cNvSpPr/>
          <p:nvPr/>
        </p:nvSpPr>
        <p:spPr>
          <a:xfrm>
            <a:off x="10780927" y="7805226"/>
            <a:ext cx="3450900" cy="44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Increased Productivity</a:t>
            </a:r>
            <a:endParaRPr sz="22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6"/>
          <p:cNvSpPr/>
          <p:nvPr/>
        </p:nvSpPr>
        <p:spPr>
          <a:xfrm>
            <a:off x="2004318" y="7781855"/>
            <a:ext cx="3718800" cy="44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Easy Installation</a:t>
            </a:r>
            <a:endParaRPr sz="22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6"/>
          <p:cNvSpPr/>
          <p:nvPr/>
        </p:nvSpPr>
        <p:spPr>
          <a:xfrm>
            <a:off x="10604027" y="5508572"/>
            <a:ext cx="3137182" cy="44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CI/CD Pipeline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6"/>
          <p:cNvSpPr/>
          <p:nvPr/>
        </p:nvSpPr>
        <p:spPr>
          <a:xfrm>
            <a:off x="1614228" y="3071616"/>
            <a:ext cx="3845926" cy="45059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Personalized Notification</a:t>
            </a:r>
            <a:endParaRPr sz="22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6"/>
          <p:cNvSpPr/>
          <p:nvPr/>
        </p:nvSpPr>
        <p:spPr>
          <a:xfrm>
            <a:off x="10733610" y="2916356"/>
            <a:ext cx="3198911" cy="48674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Rapid Upgrades</a:t>
            </a:r>
            <a:endParaRPr sz="22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8" name="Google Shape;3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4828" y="1914809"/>
            <a:ext cx="998810" cy="91479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"/>
          <p:cNvSpPr/>
          <p:nvPr/>
        </p:nvSpPr>
        <p:spPr>
          <a:xfrm>
            <a:off x="2999536" y="5539751"/>
            <a:ext cx="2047500" cy="36570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Master/Slave Architecture</a:t>
            </a:r>
            <a:endParaRPr sz="22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0" name="Google Shape;310;p6"/>
          <p:cNvCxnSpPr/>
          <p:nvPr/>
        </p:nvCxnSpPr>
        <p:spPr>
          <a:xfrm>
            <a:off x="3604304" y="4618305"/>
            <a:ext cx="526500" cy="298500"/>
          </a:xfrm>
          <a:prstGeom prst="straightConnector1">
            <a:avLst/>
          </a:prstGeom>
          <a:noFill/>
          <a:ln w="9525" cap="flat" cmpd="sng">
            <a:solidFill>
              <a:srgbClr val="099CE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1" name="Google Shape;311;p6"/>
          <p:cNvCxnSpPr/>
          <p:nvPr/>
        </p:nvCxnSpPr>
        <p:spPr>
          <a:xfrm rot="10800000" flipH="1">
            <a:off x="3615104" y="4916805"/>
            <a:ext cx="515700" cy="290400"/>
          </a:xfrm>
          <a:prstGeom prst="straightConnector1">
            <a:avLst/>
          </a:prstGeom>
          <a:noFill/>
          <a:ln w="9525" cap="flat" cmpd="sng">
            <a:solidFill>
              <a:srgbClr val="099CEC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12" name="Google Shape;312;p6"/>
          <p:cNvGrpSpPr/>
          <p:nvPr/>
        </p:nvGrpSpPr>
        <p:grpSpPr>
          <a:xfrm>
            <a:off x="11220065" y="4443041"/>
            <a:ext cx="2225999" cy="1021186"/>
            <a:chOff x="11193760" y="4534643"/>
            <a:chExt cx="2225999" cy="843955"/>
          </a:xfrm>
        </p:grpSpPr>
        <p:pic>
          <p:nvPicPr>
            <p:cNvPr id="313" name="Google Shape;313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93760" y="4606338"/>
              <a:ext cx="1172956" cy="697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874285" y="4534643"/>
              <a:ext cx="545474" cy="84395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5" name="Google Shape;315;p6"/>
            <p:cNvCxnSpPr>
              <a:stCxn id="313" idx="3"/>
              <a:endCxn id="314" idx="1"/>
            </p:cNvCxnSpPr>
            <p:nvPr/>
          </p:nvCxnSpPr>
          <p:spPr>
            <a:xfrm>
              <a:off x="12366716" y="4955080"/>
              <a:ext cx="507600" cy="1500"/>
            </a:xfrm>
            <a:prstGeom prst="straightConnector1">
              <a:avLst/>
            </a:prstGeom>
            <a:noFill/>
            <a:ln w="9525" cap="flat" cmpd="sng">
              <a:solidFill>
                <a:srgbClr val="099CE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316" name="Google Shape;31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88763" y="6651548"/>
            <a:ext cx="1109188" cy="995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6"/>
          <p:cNvGrpSpPr/>
          <p:nvPr/>
        </p:nvGrpSpPr>
        <p:grpSpPr>
          <a:xfrm>
            <a:off x="12677635" y="6528979"/>
            <a:ext cx="863157" cy="1252876"/>
            <a:chOff x="13199709" y="6369715"/>
            <a:chExt cx="863157" cy="1252876"/>
          </a:xfrm>
        </p:grpSpPr>
        <p:pic>
          <p:nvPicPr>
            <p:cNvPr id="318" name="Google Shape;318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11675" y="6841896"/>
              <a:ext cx="451191" cy="347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599009" y="6369715"/>
              <a:ext cx="451191" cy="347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11675" y="7275586"/>
              <a:ext cx="451191" cy="34700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1" name="Google Shape;321;p6"/>
            <p:cNvCxnSpPr>
              <a:endCxn id="319" idx="1"/>
            </p:cNvCxnSpPr>
            <p:nvPr/>
          </p:nvCxnSpPr>
          <p:spPr>
            <a:xfrm rot="10800000" flipH="1">
              <a:off x="13199709" y="6543217"/>
              <a:ext cx="399300" cy="476700"/>
            </a:xfrm>
            <a:prstGeom prst="straightConnector1">
              <a:avLst/>
            </a:prstGeom>
            <a:noFill/>
            <a:ln w="9525" cap="flat" cmpd="sng">
              <a:solidFill>
                <a:srgbClr val="099CE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22" name="Google Shape;322;p6"/>
            <p:cNvCxnSpPr>
              <a:endCxn id="318" idx="1"/>
            </p:cNvCxnSpPr>
            <p:nvPr/>
          </p:nvCxnSpPr>
          <p:spPr>
            <a:xfrm rot="10800000" flipH="1">
              <a:off x="13199775" y="7015399"/>
              <a:ext cx="411900" cy="4500"/>
            </a:xfrm>
            <a:prstGeom prst="straightConnector1">
              <a:avLst/>
            </a:prstGeom>
            <a:noFill/>
            <a:ln w="9525" cap="flat" cmpd="sng">
              <a:solidFill>
                <a:srgbClr val="099CE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23" name="Google Shape;323;p6"/>
            <p:cNvCxnSpPr>
              <a:endCxn id="320" idx="1"/>
            </p:cNvCxnSpPr>
            <p:nvPr/>
          </p:nvCxnSpPr>
          <p:spPr>
            <a:xfrm>
              <a:off x="13199775" y="7019788"/>
              <a:ext cx="411900" cy="429300"/>
            </a:xfrm>
            <a:prstGeom prst="straightConnector1">
              <a:avLst/>
            </a:prstGeom>
            <a:noFill/>
            <a:ln w="9525" cap="flat" cmpd="sng">
              <a:solidFill>
                <a:srgbClr val="099CE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324" name="Google Shape;324;p6"/>
          <p:cNvGrpSpPr/>
          <p:nvPr/>
        </p:nvGrpSpPr>
        <p:grpSpPr>
          <a:xfrm>
            <a:off x="2724900" y="4357287"/>
            <a:ext cx="831791" cy="374064"/>
            <a:chOff x="2544392" y="4618743"/>
            <a:chExt cx="469514" cy="191956"/>
          </a:xfrm>
        </p:grpSpPr>
        <p:sp>
          <p:nvSpPr>
            <p:cNvPr id="325" name="Google Shape;325;p6"/>
            <p:cNvSpPr/>
            <p:nvPr/>
          </p:nvSpPr>
          <p:spPr>
            <a:xfrm>
              <a:off x="2863507" y="4721791"/>
              <a:ext cx="148018" cy="60951"/>
            </a:xfrm>
            <a:custGeom>
              <a:avLst/>
              <a:gdLst/>
              <a:ahLst/>
              <a:cxnLst/>
              <a:rect l="l" t="t" r="r" b="b"/>
              <a:pathLst>
                <a:path w="444" h="268" extrusionOk="0">
                  <a:moveTo>
                    <a:pt x="1" y="256"/>
                  </a:moveTo>
                  <a:cubicBezTo>
                    <a:pt x="1" y="245"/>
                    <a:pt x="1" y="234"/>
                    <a:pt x="1" y="223"/>
                  </a:cubicBezTo>
                  <a:cubicBezTo>
                    <a:pt x="0" y="215"/>
                    <a:pt x="3" y="214"/>
                    <a:pt x="10" y="214"/>
                  </a:cubicBezTo>
                  <a:cubicBezTo>
                    <a:pt x="28" y="214"/>
                    <a:pt x="46" y="214"/>
                    <a:pt x="64" y="214"/>
                  </a:cubicBezTo>
                  <a:cubicBezTo>
                    <a:pt x="71" y="214"/>
                    <a:pt x="75" y="213"/>
                    <a:pt x="72" y="204"/>
                  </a:cubicBezTo>
                  <a:cubicBezTo>
                    <a:pt x="70" y="199"/>
                    <a:pt x="70" y="193"/>
                    <a:pt x="69" y="188"/>
                  </a:cubicBezTo>
                  <a:cubicBezTo>
                    <a:pt x="100" y="200"/>
                    <a:pt x="120" y="178"/>
                    <a:pt x="144" y="164"/>
                  </a:cubicBezTo>
                  <a:cubicBezTo>
                    <a:pt x="129" y="162"/>
                    <a:pt x="116" y="159"/>
                    <a:pt x="103" y="158"/>
                  </a:cubicBezTo>
                  <a:cubicBezTo>
                    <a:pt x="90" y="158"/>
                    <a:pt x="77" y="152"/>
                    <a:pt x="63" y="155"/>
                  </a:cubicBezTo>
                  <a:cubicBezTo>
                    <a:pt x="59" y="148"/>
                    <a:pt x="57" y="140"/>
                    <a:pt x="57" y="131"/>
                  </a:cubicBezTo>
                  <a:cubicBezTo>
                    <a:pt x="77" y="129"/>
                    <a:pt x="90" y="114"/>
                    <a:pt x="108" y="106"/>
                  </a:cubicBezTo>
                  <a:cubicBezTo>
                    <a:pt x="87" y="103"/>
                    <a:pt x="68" y="100"/>
                    <a:pt x="49" y="97"/>
                  </a:cubicBezTo>
                  <a:cubicBezTo>
                    <a:pt x="43" y="82"/>
                    <a:pt x="42" y="66"/>
                    <a:pt x="38" y="50"/>
                  </a:cubicBezTo>
                  <a:cubicBezTo>
                    <a:pt x="33" y="34"/>
                    <a:pt x="30" y="17"/>
                    <a:pt x="27" y="0"/>
                  </a:cubicBezTo>
                  <a:cubicBezTo>
                    <a:pt x="56" y="1"/>
                    <a:pt x="83" y="6"/>
                    <a:pt x="112" y="10"/>
                  </a:cubicBezTo>
                  <a:cubicBezTo>
                    <a:pt x="142" y="13"/>
                    <a:pt x="172" y="17"/>
                    <a:pt x="202" y="21"/>
                  </a:cubicBezTo>
                  <a:cubicBezTo>
                    <a:pt x="232" y="24"/>
                    <a:pt x="263" y="28"/>
                    <a:pt x="293" y="32"/>
                  </a:cubicBezTo>
                  <a:cubicBezTo>
                    <a:pt x="324" y="35"/>
                    <a:pt x="354" y="39"/>
                    <a:pt x="385" y="43"/>
                  </a:cubicBezTo>
                  <a:cubicBezTo>
                    <a:pt x="404" y="45"/>
                    <a:pt x="422" y="47"/>
                    <a:pt x="440" y="49"/>
                  </a:cubicBezTo>
                  <a:cubicBezTo>
                    <a:pt x="442" y="49"/>
                    <a:pt x="443" y="50"/>
                    <a:pt x="444" y="52"/>
                  </a:cubicBezTo>
                  <a:cubicBezTo>
                    <a:pt x="444" y="56"/>
                    <a:pt x="440" y="57"/>
                    <a:pt x="437" y="58"/>
                  </a:cubicBezTo>
                  <a:cubicBezTo>
                    <a:pt x="323" y="126"/>
                    <a:pt x="208" y="194"/>
                    <a:pt x="94" y="261"/>
                  </a:cubicBezTo>
                  <a:cubicBezTo>
                    <a:pt x="91" y="263"/>
                    <a:pt x="87" y="265"/>
                    <a:pt x="86" y="268"/>
                  </a:cubicBezTo>
                  <a:lnTo>
                    <a:pt x="1" y="256"/>
                  </a:lnTo>
                  <a:close/>
                  <a:moveTo>
                    <a:pt x="102" y="134"/>
                  </a:moveTo>
                  <a:cubicBezTo>
                    <a:pt x="102" y="135"/>
                    <a:pt x="102" y="136"/>
                    <a:pt x="103" y="137"/>
                  </a:cubicBezTo>
                  <a:cubicBezTo>
                    <a:pt x="120" y="139"/>
                    <a:pt x="138" y="141"/>
                    <a:pt x="156" y="143"/>
                  </a:cubicBezTo>
                  <a:cubicBezTo>
                    <a:pt x="163" y="144"/>
                    <a:pt x="170" y="148"/>
                    <a:pt x="177" y="144"/>
                  </a:cubicBezTo>
                  <a:cubicBezTo>
                    <a:pt x="190" y="136"/>
                    <a:pt x="202" y="128"/>
                    <a:pt x="217" y="119"/>
                  </a:cubicBezTo>
                  <a:cubicBezTo>
                    <a:pt x="200" y="117"/>
                    <a:pt x="185" y="115"/>
                    <a:pt x="170" y="113"/>
                  </a:cubicBezTo>
                  <a:cubicBezTo>
                    <a:pt x="161" y="112"/>
                    <a:pt x="150" y="108"/>
                    <a:pt x="142" y="111"/>
                  </a:cubicBezTo>
                  <a:cubicBezTo>
                    <a:pt x="128" y="116"/>
                    <a:pt x="115" y="126"/>
                    <a:pt x="102" y="134"/>
                  </a:cubicBezTo>
                  <a:close/>
                  <a:moveTo>
                    <a:pt x="279" y="83"/>
                  </a:moveTo>
                  <a:cubicBezTo>
                    <a:pt x="279" y="82"/>
                    <a:pt x="279" y="82"/>
                    <a:pt x="279" y="81"/>
                  </a:cubicBezTo>
                  <a:cubicBezTo>
                    <a:pt x="264" y="79"/>
                    <a:pt x="249" y="77"/>
                    <a:pt x="234" y="75"/>
                  </a:cubicBezTo>
                  <a:cubicBezTo>
                    <a:pt x="224" y="74"/>
                    <a:pt x="214" y="70"/>
                    <a:pt x="204" y="75"/>
                  </a:cubicBezTo>
                  <a:cubicBezTo>
                    <a:pt x="192" y="81"/>
                    <a:pt x="181" y="89"/>
                    <a:pt x="168" y="97"/>
                  </a:cubicBezTo>
                  <a:cubicBezTo>
                    <a:pt x="193" y="100"/>
                    <a:pt x="216" y="103"/>
                    <a:pt x="239" y="106"/>
                  </a:cubicBezTo>
                  <a:cubicBezTo>
                    <a:pt x="241" y="107"/>
                    <a:pt x="243" y="105"/>
                    <a:pt x="244" y="104"/>
                  </a:cubicBezTo>
                  <a:cubicBezTo>
                    <a:pt x="256" y="97"/>
                    <a:pt x="268" y="90"/>
                    <a:pt x="279" y="83"/>
                  </a:cubicBezTo>
                  <a:close/>
                  <a:moveTo>
                    <a:pt x="52" y="84"/>
                  </a:moveTo>
                  <a:cubicBezTo>
                    <a:pt x="70" y="87"/>
                    <a:pt x="85" y="89"/>
                    <a:pt x="100" y="91"/>
                  </a:cubicBezTo>
                  <a:cubicBezTo>
                    <a:pt x="112" y="92"/>
                    <a:pt x="123" y="96"/>
                    <a:pt x="135" y="88"/>
                  </a:cubicBezTo>
                  <a:cubicBezTo>
                    <a:pt x="142" y="82"/>
                    <a:pt x="151" y="78"/>
                    <a:pt x="159" y="73"/>
                  </a:cubicBezTo>
                  <a:cubicBezTo>
                    <a:pt x="161" y="72"/>
                    <a:pt x="164" y="72"/>
                    <a:pt x="163" y="69"/>
                  </a:cubicBezTo>
                  <a:cubicBezTo>
                    <a:pt x="162" y="66"/>
                    <a:pt x="159" y="67"/>
                    <a:pt x="157" y="67"/>
                  </a:cubicBezTo>
                  <a:cubicBezTo>
                    <a:pt x="143" y="66"/>
                    <a:pt x="128" y="63"/>
                    <a:pt x="113" y="61"/>
                  </a:cubicBezTo>
                  <a:cubicBezTo>
                    <a:pt x="105" y="60"/>
                    <a:pt x="96" y="59"/>
                    <a:pt x="88" y="63"/>
                  </a:cubicBezTo>
                  <a:cubicBezTo>
                    <a:pt x="77" y="70"/>
                    <a:pt x="66" y="76"/>
                    <a:pt x="52" y="84"/>
                  </a:cubicBezTo>
                  <a:close/>
                </a:path>
              </a:pathLst>
            </a:custGeom>
            <a:solidFill>
              <a:srgbClr val="9A9A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91351" y="4732844"/>
              <a:ext cx="122555" cy="55913"/>
            </a:xfrm>
            <a:custGeom>
              <a:avLst/>
              <a:gdLst/>
              <a:ahLst/>
              <a:cxnLst/>
              <a:rect l="l" t="t" r="r" b="b"/>
              <a:pathLst>
                <a:path w="368" h="246" extrusionOk="0">
                  <a:moveTo>
                    <a:pt x="5" y="246"/>
                  </a:moveTo>
                  <a:cubicBezTo>
                    <a:pt x="0" y="237"/>
                    <a:pt x="4" y="228"/>
                    <a:pt x="3" y="219"/>
                  </a:cubicBezTo>
                  <a:cubicBezTo>
                    <a:pt x="4" y="216"/>
                    <a:pt x="8" y="214"/>
                    <a:pt x="11" y="212"/>
                  </a:cubicBezTo>
                  <a:cubicBezTo>
                    <a:pt x="125" y="145"/>
                    <a:pt x="240" y="77"/>
                    <a:pt x="354" y="9"/>
                  </a:cubicBezTo>
                  <a:cubicBezTo>
                    <a:pt x="357" y="8"/>
                    <a:pt x="361" y="7"/>
                    <a:pt x="361" y="3"/>
                  </a:cubicBezTo>
                  <a:cubicBezTo>
                    <a:pt x="363" y="3"/>
                    <a:pt x="366" y="0"/>
                    <a:pt x="367" y="5"/>
                  </a:cubicBezTo>
                  <a:cubicBezTo>
                    <a:pt x="368" y="8"/>
                    <a:pt x="368" y="10"/>
                    <a:pt x="365" y="12"/>
                  </a:cubicBezTo>
                  <a:cubicBezTo>
                    <a:pt x="358" y="16"/>
                    <a:pt x="352" y="21"/>
                    <a:pt x="345" y="25"/>
                  </a:cubicBezTo>
                  <a:cubicBezTo>
                    <a:pt x="233" y="97"/>
                    <a:pt x="122" y="170"/>
                    <a:pt x="10" y="243"/>
                  </a:cubicBezTo>
                  <a:cubicBezTo>
                    <a:pt x="8" y="244"/>
                    <a:pt x="6" y="245"/>
                    <a:pt x="5" y="246"/>
                  </a:cubicBezTo>
                  <a:close/>
                </a:path>
              </a:pathLst>
            </a:custGeom>
            <a:solidFill>
              <a:srgbClr val="624C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2567712" y="4757875"/>
              <a:ext cx="3569" cy="1788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cubicBezTo>
                    <a:pt x="10" y="8"/>
                    <a:pt x="5" y="6"/>
                    <a:pt x="0" y="6"/>
                  </a:cubicBezTo>
                  <a:cubicBezTo>
                    <a:pt x="3" y="3"/>
                    <a:pt x="7" y="1"/>
                    <a:pt x="11" y="0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554386" y="4809724"/>
              <a:ext cx="2142" cy="975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cubicBezTo>
                    <a:pt x="3" y="0"/>
                    <a:pt x="7" y="0"/>
                    <a:pt x="7" y="4"/>
                  </a:cubicBezTo>
                  <a:cubicBezTo>
                    <a:pt x="4" y="4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2544392" y="4618743"/>
              <a:ext cx="344105" cy="161237"/>
            </a:xfrm>
            <a:custGeom>
              <a:avLst/>
              <a:gdLst/>
              <a:ahLst/>
              <a:cxnLst/>
              <a:rect l="l" t="t" r="r" b="b"/>
              <a:pathLst>
                <a:path w="1033" h="709" extrusionOk="0">
                  <a:moveTo>
                    <a:pt x="365" y="624"/>
                  </a:moveTo>
                  <a:cubicBezTo>
                    <a:pt x="399" y="629"/>
                    <a:pt x="433" y="634"/>
                    <a:pt x="468" y="639"/>
                  </a:cubicBezTo>
                  <a:cubicBezTo>
                    <a:pt x="485" y="641"/>
                    <a:pt x="502" y="644"/>
                    <a:pt x="520" y="646"/>
                  </a:cubicBezTo>
                  <a:cubicBezTo>
                    <a:pt x="520" y="646"/>
                    <a:pt x="520" y="646"/>
                    <a:pt x="520" y="646"/>
                  </a:cubicBezTo>
                  <a:cubicBezTo>
                    <a:pt x="555" y="652"/>
                    <a:pt x="590" y="655"/>
                    <a:pt x="624" y="662"/>
                  </a:cubicBezTo>
                  <a:cubicBezTo>
                    <a:pt x="679" y="670"/>
                    <a:pt x="733" y="677"/>
                    <a:pt x="788" y="685"/>
                  </a:cubicBezTo>
                  <a:cubicBezTo>
                    <a:pt x="839" y="692"/>
                    <a:pt x="890" y="699"/>
                    <a:pt x="941" y="707"/>
                  </a:cubicBezTo>
                  <a:cubicBezTo>
                    <a:pt x="947" y="708"/>
                    <a:pt x="953" y="708"/>
                    <a:pt x="959" y="709"/>
                  </a:cubicBezTo>
                  <a:cubicBezTo>
                    <a:pt x="959" y="698"/>
                    <a:pt x="959" y="687"/>
                    <a:pt x="959" y="676"/>
                  </a:cubicBezTo>
                  <a:cubicBezTo>
                    <a:pt x="958" y="668"/>
                    <a:pt x="961" y="667"/>
                    <a:pt x="968" y="667"/>
                  </a:cubicBezTo>
                  <a:cubicBezTo>
                    <a:pt x="986" y="667"/>
                    <a:pt x="1004" y="667"/>
                    <a:pt x="1022" y="667"/>
                  </a:cubicBezTo>
                  <a:cubicBezTo>
                    <a:pt x="1029" y="667"/>
                    <a:pt x="1033" y="666"/>
                    <a:pt x="1030" y="657"/>
                  </a:cubicBezTo>
                  <a:cubicBezTo>
                    <a:pt x="1028" y="652"/>
                    <a:pt x="1028" y="646"/>
                    <a:pt x="1027" y="641"/>
                  </a:cubicBezTo>
                  <a:cubicBezTo>
                    <a:pt x="1024" y="630"/>
                    <a:pt x="1020" y="620"/>
                    <a:pt x="1021" y="608"/>
                  </a:cubicBezTo>
                  <a:cubicBezTo>
                    <a:pt x="1017" y="601"/>
                    <a:pt x="1015" y="593"/>
                    <a:pt x="1015" y="584"/>
                  </a:cubicBezTo>
                  <a:cubicBezTo>
                    <a:pt x="1010" y="573"/>
                    <a:pt x="1008" y="562"/>
                    <a:pt x="1007" y="550"/>
                  </a:cubicBezTo>
                  <a:cubicBezTo>
                    <a:pt x="1001" y="535"/>
                    <a:pt x="1000" y="519"/>
                    <a:pt x="996" y="503"/>
                  </a:cubicBezTo>
                  <a:cubicBezTo>
                    <a:pt x="991" y="487"/>
                    <a:pt x="988" y="470"/>
                    <a:pt x="985" y="453"/>
                  </a:cubicBezTo>
                  <a:cubicBezTo>
                    <a:pt x="982" y="440"/>
                    <a:pt x="978" y="426"/>
                    <a:pt x="975" y="413"/>
                  </a:cubicBezTo>
                  <a:cubicBezTo>
                    <a:pt x="974" y="408"/>
                    <a:pt x="974" y="404"/>
                    <a:pt x="973" y="399"/>
                  </a:cubicBezTo>
                  <a:cubicBezTo>
                    <a:pt x="964" y="357"/>
                    <a:pt x="954" y="315"/>
                    <a:pt x="945" y="273"/>
                  </a:cubicBezTo>
                  <a:cubicBezTo>
                    <a:pt x="940" y="253"/>
                    <a:pt x="936" y="232"/>
                    <a:pt x="932" y="212"/>
                  </a:cubicBezTo>
                  <a:cubicBezTo>
                    <a:pt x="930" y="210"/>
                    <a:pt x="932" y="205"/>
                    <a:pt x="928" y="204"/>
                  </a:cubicBezTo>
                  <a:cubicBezTo>
                    <a:pt x="914" y="140"/>
                    <a:pt x="914" y="140"/>
                    <a:pt x="914" y="140"/>
                  </a:cubicBezTo>
                  <a:cubicBezTo>
                    <a:pt x="914" y="140"/>
                    <a:pt x="914" y="139"/>
                    <a:pt x="915" y="139"/>
                  </a:cubicBezTo>
                  <a:cubicBezTo>
                    <a:pt x="912" y="125"/>
                    <a:pt x="909" y="110"/>
                    <a:pt x="905" y="95"/>
                  </a:cubicBezTo>
                  <a:cubicBezTo>
                    <a:pt x="901" y="76"/>
                    <a:pt x="901" y="77"/>
                    <a:pt x="881" y="75"/>
                  </a:cubicBezTo>
                  <a:cubicBezTo>
                    <a:pt x="880" y="74"/>
                    <a:pt x="878" y="74"/>
                    <a:pt x="876" y="74"/>
                  </a:cubicBezTo>
                  <a:cubicBezTo>
                    <a:pt x="847" y="72"/>
                    <a:pt x="817" y="68"/>
                    <a:pt x="788" y="67"/>
                  </a:cubicBezTo>
                  <a:cubicBezTo>
                    <a:pt x="779" y="65"/>
                    <a:pt x="771" y="65"/>
                    <a:pt x="762" y="65"/>
                  </a:cubicBezTo>
                  <a:cubicBezTo>
                    <a:pt x="758" y="63"/>
                    <a:pt x="754" y="63"/>
                    <a:pt x="750" y="63"/>
                  </a:cubicBezTo>
                  <a:cubicBezTo>
                    <a:pt x="730" y="61"/>
                    <a:pt x="710" y="60"/>
                    <a:pt x="691" y="59"/>
                  </a:cubicBezTo>
                  <a:cubicBezTo>
                    <a:pt x="658" y="56"/>
                    <a:pt x="626" y="52"/>
                    <a:pt x="594" y="50"/>
                  </a:cubicBezTo>
                  <a:cubicBezTo>
                    <a:pt x="577" y="49"/>
                    <a:pt x="559" y="49"/>
                    <a:pt x="542" y="45"/>
                  </a:cubicBezTo>
                  <a:moveTo>
                    <a:pt x="542" y="45"/>
                  </a:moveTo>
                  <a:cubicBezTo>
                    <a:pt x="523" y="44"/>
                    <a:pt x="503" y="43"/>
                    <a:pt x="484" y="41"/>
                  </a:cubicBezTo>
                  <a:cubicBezTo>
                    <a:pt x="467" y="39"/>
                    <a:pt x="450" y="38"/>
                    <a:pt x="433" y="36"/>
                  </a:cubicBezTo>
                  <a:cubicBezTo>
                    <a:pt x="400" y="33"/>
                    <a:pt x="366" y="30"/>
                    <a:pt x="333" y="29"/>
                  </a:cubicBezTo>
                  <a:cubicBezTo>
                    <a:pt x="332" y="28"/>
                    <a:pt x="331" y="27"/>
                    <a:pt x="330" y="27"/>
                  </a:cubicBezTo>
                  <a:cubicBezTo>
                    <a:pt x="304" y="25"/>
                    <a:pt x="278" y="23"/>
                    <a:pt x="252" y="21"/>
                  </a:cubicBezTo>
                  <a:cubicBezTo>
                    <a:pt x="233" y="19"/>
                    <a:pt x="214" y="18"/>
                    <a:pt x="195" y="16"/>
                  </a:cubicBezTo>
                  <a:cubicBezTo>
                    <a:pt x="165" y="13"/>
                    <a:pt x="135" y="10"/>
                    <a:pt x="105" y="8"/>
                  </a:cubicBezTo>
                  <a:cubicBezTo>
                    <a:pt x="86" y="7"/>
                    <a:pt x="68" y="4"/>
                    <a:pt x="49" y="3"/>
                  </a:cubicBezTo>
                  <a:cubicBezTo>
                    <a:pt x="35" y="2"/>
                    <a:pt x="21" y="1"/>
                    <a:pt x="7" y="0"/>
                  </a:cubicBezTo>
                  <a:cubicBezTo>
                    <a:pt x="2" y="0"/>
                    <a:pt x="0" y="2"/>
                    <a:pt x="2" y="7"/>
                  </a:cubicBezTo>
                  <a:cubicBezTo>
                    <a:pt x="5" y="19"/>
                    <a:pt x="7" y="30"/>
                    <a:pt x="10" y="42"/>
                  </a:cubicBezTo>
                  <a:cubicBezTo>
                    <a:pt x="23" y="97"/>
                    <a:pt x="37" y="152"/>
                    <a:pt x="50" y="207"/>
                  </a:cubicBezTo>
                  <a:cubicBezTo>
                    <a:pt x="68" y="283"/>
                    <a:pt x="86" y="359"/>
                    <a:pt x="105" y="435"/>
                  </a:cubicBezTo>
                  <a:cubicBezTo>
                    <a:pt x="116" y="482"/>
                    <a:pt x="127" y="529"/>
                    <a:pt x="139" y="575"/>
                  </a:cubicBezTo>
                  <a:cubicBezTo>
                    <a:pt x="140" y="580"/>
                    <a:pt x="136" y="586"/>
                    <a:pt x="141" y="590"/>
                  </a:cubicBezTo>
                  <a:cubicBezTo>
                    <a:pt x="142" y="591"/>
                    <a:pt x="143" y="592"/>
                    <a:pt x="144" y="593"/>
                  </a:cubicBezTo>
                  <a:cubicBezTo>
                    <a:pt x="168" y="596"/>
                    <a:pt x="192" y="598"/>
                    <a:pt x="215" y="604"/>
                  </a:cubicBezTo>
                  <a:cubicBezTo>
                    <a:pt x="265" y="610"/>
                    <a:pt x="315" y="617"/>
                    <a:pt x="365" y="624"/>
                  </a:cubicBezTo>
                  <a:moveTo>
                    <a:pt x="574" y="432"/>
                  </a:moveTo>
                  <a:cubicBezTo>
                    <a:pt x="561" y="440"/>
                    <a:pt x="547" y="441"/>
                    <a:pt x="532" y="443"/>
                  </a:cubicBezTo>
                  <a:cubicBezTo>
                    <a:pt x="489" y="441"/>
                    <a:pt x="451" y="428"/>
                    <a:pt x="420" y="397"/>
                  </a:cubicBezTo>
                  <a:cubicBezTo>
                    <a:pt x="412" y="388"/>
                    <a:pt x="405" y="379"/>
                    <a:pt x="402" y="367"/>
                  </a:cubicBezTo>
                  <a:cubicBezTo>
                    <a:pt x="395" y="347"/>
                    <a:pt x="403" y="329"/>
                    <a:pt x="421" y="319"/>
                  </a:cubicBezTo>
                  <a:cubicBezTo>
                    <a:pt x="448" y="304"/>
                    <a:pt x="475" y="307"/>
                    <a:pt x="503" y="313"/>
                  </a:cubicBezTo>
                  <a:cubicBezTo>
                    <a:pt x="517" y="317"/>
                    <a:pt x="531" y="323"/>
                    <a:pt x="544" y="329"/>
                  </a:cubicBezTo>
                  <a:cubicBezTo>
                    <a:pt x="544" y="329"/>
                    <a:pt x="544" y="329"/>
                    <a:pt x="544" y="329"/>
                  </a:cubicBezTo>
                  <a:cubicBezTo>
                    <a:pt x="564" y="342"/>
                    <a:pt x="582" y="357"/>
                    <a:pt x="592" y="379"/>
                  </a:cubicBezTo>
                  <a:cubicBezTo>
                    <a:pt x="601" y="399"/>
                    <a:pt x="594" y="421"/>
                    <a:pt x="574" y="432"/>
                  </a:cubicBezTo>
                  <a:close/>
                  <a:moveTo>
                    <a:pt x="640" y="398"/>
                  </a:moveTo>
                  <a:cubicBezTo>
                    <a:pt x="639" y="397"/>
                    <a:pt x="639" y="397"/>
                    <a:pt x="639" y="397"/>
                  </a:cubicBezTo>
                  <a:cubicBezTo>
                    <a:pt x="640" y="397"/>
                    <a:pt x="640" y="397"/>
                    <a:pt x="640" y="397"/>
                  </a:cubicBezTo>
                  <a:cubicBezTo>
                    <a:pt x="640" y="397"/>
                    <a:pt x="640" y="397"/>
                    <a:pt x="640" y="397"/>
                  </a:cubicBezTo>
                  <a:cubicBezTo>
                    <a:pt x="640" y="397"/>
                    <a:pt x="640" y="398"/>
                    <a:pt x="640" y="398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2591988" y="4753486"/>
              <a:ext cx="301032" cy="36246"/>
            </a:xfrm>
            <a:custGeom>
              <a:avLst/>
              <a:gdLst/>
              <a:ahLst/>
              <a:cxnLst/>
              <a:rect l="l" t="t" r="r" b="b"/>
              <a:pathLst>
                <a:path w="903" h="159" extrusionOk="0">
                  <a:moveTo>
                    <a:pt x="816" y="116"/>
                  </a:moveTo>
                  <a:cubicBezTo>
                    <a:pt x="810" y="115"/>
                    <a:pt x="804" y="115"/>
                    <a:pt x="798" y="114"/>
                  </a:cubicBezTo>
                  <a:cubicBezTo>
                    <a:pt x="747" y="106"/>
                    <a:pt x="696" y="99"/>
                    <a:pt x="645" y="92"/>
                  </a:cubicBezTo>
                  <a:cubicBezTo>
                    <a:pt x="590" y="84"/>
                    <a:pt x="536" y="77"/>
                    <a:pt x="481" y="69"/>
                  </a:cubicBezTo>
                  <a:cubicBezTo>
                    <a:pt x="447" y="62"/>
                    <a:pt x="412" y="59"/>
                    <a:pt x="377" y="53"/>
                  </a:cubicBezTo>
                  <a:cubicBezTo>
                    <a:pt x="359" y="51"/>
                    <a:pt x="342" y="48"/>
                    <a:pt x="325" y="46"/>
                  </a:cubicBezTo>
                  <a:cubicBezTo>
                    <a:pt x="290" y="41"/>
                    <a:pt x="256" y="36"/>
                    <a:pt x="222" y="31"/>
                  </a:cubicBezTo>
                  <a:cubicBezTo>
                    <a:pt x="172" y="24"/>
                    <a:pt x="122" y="17"/>
                    <a:pt x="72" y="11"/>
                  </a:cubicBezTo>
                  <a:cubicBezTo>
                    <a:pt x="49" y="5"/>
                    <a:pt x="25" y="3"/>
                    <a:pt x="1" y="0"/>
                  </a:cubicBezTo>
                  <a:cubicBezTo>
                    <a:pt x="1" y="6"/>
                    <a:pt x="1" y="13"/>
                    <a:pt x="0" y="20"/>
                  </a:cubicBezTo>
                  <a:cubicBezTo>
                    <a:pt x="0" y="24"/>
                    <a:pt x="2" y="27"/>
                    <a:pt x="7" y="28"/>
                  </a:cubicBezTo>
                  <a:cubicBezTo>
                    <a:pt x="39" y="32"/>
                    <a:pt x="71" y="37"/>
                    <a:pt x="103" y="42"/>
                  </a:cubicBezTo>
                  <a:cubicBezTo>
                    <a:pt x="108" y="42"/>
                    <a:pt x="113" y="43"/>
                    <a:pt x="117" y="44"/>
                  </a:cubicBezTo>
                  <a:cubicBezTo>
                    <a:pt x="120" y="43"/>
                    <a:pt x="123" y="44"/>
                    <a:pt x="125" y="46"/>
                  </a:cubicBezTo>
                  <a:cubicBezTo>
                    <a:pt x="141" y="46"/>
                    <a:pt x="156" y="49"/>
                    <a:pt x="172" y="52"/>
                  </a:cubicBezTo>
                  <a:cubicBezTo>
                    <a:pt x="194" y="55"/>
                    <a:pt x="216" y="57"/>
                    <a:pt x="238" y="61"/>
                  </a:cubicBezTo>
                  <a:cubicBezTo>
                    <a:pt x="270" y="66"/>
                    <a:pt x="303" y="72"/>
                    <a:pt x="335" y="76"/>
                  </a:cubicBezTo>
                  <a:cubicBezTo>
                    <a:pt x="367" y="79"/>
                    <a:pt x="399" y="86"/>
                    <a:pt x="430" y="89"/>
                  </a:cubicBezTo>
                  <a:cubicBezTo>
                    <a:pt x="448" y="91"/>
                    <a:pt x="464" y="96"/>
                    <a:pt x="482" y="96"/>
                  </a:cubicBezTo>
                  <a:cubicBezTo>
                    <a:pt x="507" y="100"/>
                    <a:pt x="533" y="104"/>
                    <a:pt x="558" y="108"/>
                  </a:cubicBezTo>
                  <a:cubicBezTo>
                    <a:pt x="571" y="109"/>
                    <a:pt x="583" y="110"/>
                    <a:pt x="595" y="113"/>
                  </a:cubicBezTo>
                  <a:cubicBezTo>
                    <a:pt x="629" y="119"/>
                    <a:pt x="664" y="123"/>
                    <a:pt x="698" y="128"/>
                  </a:cubicBezTo>
                  <a:cubicBezTo>
                    <a:pt x="736" y="134"/>
                    <a:pt x="773" y="139"/>
                    <a:pt x="810" y="144"/>
                  </a:cubicBezTo>
                  <a:cubicBezTo>
                    <a:pt x="813" y="145"/>
                    <a:pt x="816" y="146"/>
                    <a:pt x="816" y="150"/>
                  </a:cubicBezTo>
                  <a:cubicBezTo>
                    <a:pt x="816" y="156"/>
                    <a:pt x="820" y="156"/>
                    <a:pt x="824" y="156"/>
                  </a:cubicBezTo>
                  <a:cubicBezTo>
                    <a:pt x="847" y="156"/>
                    <a:pt x="870" y="157"/>
                    <a:pt x="893" y="157"/>
                  </a:cubicBezTo>
                  <a:cubicBezTo>
                    <a:pt x="896" y="156"/>
                    <a:pt x="900" y="159"/>
                    <a:pt x="903" y="155"/>
                  </a:cubicBezTo>
                  <a:cubicBezTo>
                    <a:pt x="898" y="146"/>
                    <a:pt x="902" y="137"/>
                    <a:pt x="901" y="128"/>
                  </a:cubicBezTo>
                  <a:cubicBezTo>
                    <a:pt x="893" y="127"/>
                    <a:pt x="888" y="126"/>
                    <a:pt x="880" y="125"/>
                  </a:cubicBezTo>
                  <a:lnTo>
                    <a:pt x="816" y="11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2675992" y="4687821"/>
              <a:ext cx="68536" cy="31695"/>
            </a:xfrm>
            <a:custGeom>
              <a:avLst/>
              <a:gdLst/>
              <a:ahLst/>
              <a:cxnLst/>
              <a:rect l="l" t="t" r="r" b="b"/>
              <a:pathLst>
                <a:path w="206" h="139" extrusionOk="0">
                  <a:moveTo>
                    <a:pt x="137" y="139"/>
                  </a:moveTo>
                  <a:cubicBezTo>
                    <a:pt x="94" y="137"/>
                    <a:pt x="56" y="124"/>
                    <a:pt x="25" y="93"/>
                  </a:cubicBezTo>
                  <a:cubicBezTo>
                    <a:pt x="17" y="84"/>
                    <a:pt x="10" y="75"/>
                    <a:pt x="7" y="63"/>
                  </a:cubicBezTo>
                  <a:cubicBezTo>
                    <a:pt x="0" y="43"/>
                    <a:pt x="8" y="25"/>
                    <a:pt x="26" y="15"/>
                  </a:cubicBezTo>
                  <a:cubicBezTo>
                    <a:pt x="53" y="0"/>
                    <a:pt x="80" y="3"/>
                    <a:pt x="108" y="9"/>
                  </a:cubicBezTo>
                  <a:cubicBezTo>
                    <a:pt x="122" y="13"/>
                    <a:pt x="136" y="19"/>
                    <a:pt x="149" y="25"/>
                  </a:cubicBezTo>
                  <a:cubicBezTo>
                    <a:pt x="169" y="38"/>
                    <a:pt x="187" y="53"/>
                    <a:pt x="197" y="75"/>
                  </a:cubicBezTo>
                  <a:cubicBezTo>
                    <a:pt x="206" y="95"/>
                    <a:pt x="199" y="117"/>
                    <a:pt x="179" y="128"/>
                  </a:cubicBezTo>
                  <a:cubicBezTo>
                    <a:pt x="166" y="136"/>
                    <a:pt x="152" y="137"/>
                    <a:pt x="137" y="139"/>
                  </a:cubicBezTo>
                  <a:close/>
                  <a:moveTo>
                    <a:pt x="122" y="115"/>
                  </a:moveTo>
                  <a:cubicBezTo>
                    <a:pt x="126" y="115"/>
                    <a:pt x="130" y="116"/>
                    <a:pt x="134" y="115"/>
                  </a:cubicBezTo>
                  <a:cubicBezTo>
                    <a:pt x="145" y="113"/>
                    <a:pt x="156" y="110"/>
                    <a:pt x="163" y="99"/>
                  </a:cubicBezTo>
                  <a:cubicBezTo>
                    <a:pt x="170" y="88"/>
                    <a:pt x="168" y="74"/>
                    <a:pt x="157" y="61"/>
                  </a:cubicBezTo>
                  <a:cubicBezTo>
                    <a:pt x="134" y="35"/>
                    <a:pt x="104" y="24"/>
                    <a:pt x="70" y="27"/>
                  </a:cubicBezTo>
                  <a:cubicBezTo>
                    <a:pt x="57" y="28"/>
                    <a:pt x="43" y="33"/>
                    <a:pt x="38" y="48"/>
                  </a:cubicBezTo>
                  <a:cubicBezTo>
                    <a:pt x="32" y="63"/>
                    <a:pt x="40" y="74"/>
                    <a:pt x="49" y="85"/>
                  </a:cubicBezTo>
                  <a:cubicBezTo>
                    <a:pt x="69" y="106"/>
                    <a:pt x="94" y="114"/>
                    <a:pt x="122" y="115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884216" y="4756249"/>
              <a:ext cx="27367" cy="10890"/>
            </a:xfrm>
            <a:custGeom>
              <a:avLst/>
              <a:gdLst/>
              <a:ahLst/>
              <a:cxnLst/>
              <a:rect l="l" t="t" r="r" b="b"/>
              <a:pathLst>
                <a:path w="82" h="48" extrusionOk="0">
                  <a:moveTo>
                    <a:pt x="1" y="3"/>
                  </a:moveTo>
                  <a:cubicBezTo>
                    <a:pt x="15" y="0"/>
                    <a:pt x="28" y="6"/>
                    <a:pt x="41" y="6"/>
                  </a:cubicBezTo>
                  <a:cubicBezTo>
                    <a:pt x="54" y="7"/>
                    <a:pt x="67" y="10"/>
                    <a:pt x="82" y="12"/>
                  </a:cubicBezTo>
                  <a:cubicBezTo>
                    <a:pt x="58" y="26"/>
                    <a:pt x="38" y="48"/>
                    <a:pt x="7" y="36"/>
                  </a:cubicBezTo>
                  <a:cubicBezTo>
                    <a:pt x="4" y="25"/>
                    <a:pt x="0" y="15"/>
                    <a:pt x="1" y="3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879933" y="4743734"/>
              <a:ext cx="19752" cy="7802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0" y="0"/>
                  </a:moveTo>
                  <a:cubicBezTo>
                    <a:pt x="19" y="3"/>
                    <a:pt x="38" y="6"/>
                    <a:pt x="59" y="9"/>
                  </a:cubicBezTo>
                  <a:cubicBezTo>
                    <a:pt x="41" y="17"/>
                    <a:pt x="28" y="32"/>
                    <a:pt x="8" y="34"/>
                  </a:cubicBezTo>
                  <a:cubicBezTo>
                    <a:pt x="3" y="23"/>
                    <a:pt x="1" y="12"/>
                    <a:pt x="0" y="0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2897543" y="4746334"/>
              <a:ext cx="38313" cy="9102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0" y="26"/>
                  </a:moveTo>
                  <a:cubicBezTo>
                    <a:pt x="13" y="18"/>
                    <a:pt x="26" y="8"/>
                    <a:pt x="40" y="3"/>
                  </a:cubicBezTo>
                  <a:cubicBezTo>
                    <a:pt x="48" y="0"/>
                    <a:pt x="59" y="4"/>
                    <a:pt x="68" y="5"/>
                  </a:cubicBezTo>
                  <a:cubicBezTo>
                    <a:pt x="83" y="7"/>
                    <a:pt x="98" y="9"/>
                    <a:pt x="115" y="11"/>
                  </a:cubicBezTo>
                  <a:cubicBezTo>
                    <a:pt x="100" y="20"/>
                    <a:pt x="88" y="28"/>
                    <a:pt x="75" y="36"/>
                  </a:cubicBezTo>
                  <a:cubicBezTo>
                    <a:pt x="68" y="40"/>
                    <a:pt x="61" y="36"/>
                    <a:pt x="54" y="35"/>
                  </a:cubicBezTo>
                  <a:cubicBezTo>
                    <a:pt x="36" y="33"/>
                    <a:pt x="18" y="31"/>
                    <a:pt x="1" y="29"/>
                  </a:cubicBezTo>
                  <a:cubicBezTo>
                    <a:pt x="0" y="28"/>
                    <a:pt x="0" y="27"/>
                    <a:pt x="0" y="26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2919674" y="4737557"/>
              <a:ext cx="36885" cy="8452"/>
            </a:xfrm>
            <a:custGeom>
              <a:avLst/>
              <a:gdLst/>
              <a:ahLst/>
              <a:cxnLst/>
              <a:rect l="l" t="t" r="r" b="b"/>
              <a:pathLst>
                <a:path w="111" h="37" extrusionOk="0">
                  <a:moveTo>
                    <a:pt x="111" y="13"/>
                  </a:moveTo>
                  <a:cubicBezTo>
                    <a:pt x="100" y="20"/>
                    <a:pt x="88" y="27"/>
                    <a:pt x="76" y="34"/>
                  </a:cubicBezTo>
                  <a:cubicBezTo>
                    <a:pt x="75" y="35"/>
                    <a:pt x="73" y="37"/>
                    <a:pt x="71" y="36"/>
                  </a:cubicBezTo>
                  <a:cubicBezTo>
                    <a:pt x="48" y="33"/>
                    <a:pt x="25" y="30"/>
                    <a:pt x="0" y="27"/>
                  </a:cubicBezTo>
                  <a:cubicBezTo>
                    <a:pt x="13" y="19"/>
                    <a:pt x="24" y="11"/>
                    <a:pt x="36" y="5"/>
                  </a:cubicBezTo>
                  <a:cubicBezTo>
                    <a:pt x="46" y="0"/>
                    <a:pt x="56" y="4"/>
                    <a:pt x="66" y="5"/>
                  </a:cubicBezTo>
                  <a:cubicBezTo>
                    <a:pt x="81" y="7"/>
                    <a:pt x="96" y="9"/>
                    <a:pt x="111" y="11"/>
                  </a:cubicBezTo>
                  <a:cubicBezTo>
                    <a:pt x="111" y="12"/>
                    <a:pt x="111" y="12"/>
                    <a:pt x="111" y="13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2880885" y="4735119"/>
              <a:ext cx="37361" cy="8452"/>
            </a:xfrm>
            <a:custGeom>
              <a:avLst/>
              <a:gdLst/>
              <a:ahLst/>
              <a:cxnLst/>
              <a:rect l="l" t="t" r="r" b="b"/>
              <a:pathLst>
                <a:path w="112" h="37" extrusionOk="0">
                  <a:moveTo>
                    <a:pt x="0" y="25"/>
                  </a:moveTo>
                  <a:cubicBezTo>
                    <a:pt x="14" y="17"/>
                    <a:pt x="25" y="11"/>
                    <a:pt x="36" y="4"/>
                  </a:cubicBezTo>
                  <a:cubicBezTo>
                    <a:pt x="44" y="0"/>
                    <a:pt x="53" y="1"/>
                    <a:pt x="61" y="2"/>
                  </a:cubicBezTo>
                  <a:cubicBezTo>
                    <a:pt x="76" y="4"/>
                    <a:pt x="91" y="7"/>
                    <a:pt x="105" y="8"/>
                  </a:cubicBezTo>
                  <a:cubicBezTo>
                    <a:pt x="107" y="8"/>
                    <a:pt x="110" y="7"/>
                    <a:pt x="111" y="10"/>
                  </a:cubicBezTo>
                  <a:cubicBezTo>
                    <a:pt x="112" y="13"/>
                    <a:pt x="109" y="13"/>
                    <a:pt x="107" y="14"/>
                  </a:cubicBezTo>
                  <a:cubicBezTo>
                    <a:pt x="99" y="19"/>
                    <a:pt x="90" y="23"/>
                    <a:pt x="83" y="29"/>
                  </a:cubicBezTo>
                  <a:cubicBezTo>
                    <a:pt x="71" y="37"/>
                    <a:pt x="60" y="33"/>
                    <a:pt x="48" y="32"/>
                  </a:cubicBezTo>
                  <a:cubicBezTo>
                    <a:pt x="33" y="30"/>
                    <a:pt x="18" y="28"/>
                    <a:pt x="0" y="25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686696" y="4693347"/>
              <a:ext cx="45928" cy="20805"/>
            </a:xfrm>
            <a:custGeom>
              <a:avLst/>
              <a:gdLst/>
              <a:ahLst/>
              <a:cxnLst/>
              <a:rect l="l" t="t" r="r" b="b"/>
              <a:pathLst>
                <a:path w="138" h="92" extrusionOk="0">
                  <a:moveTo>
                    <a:pt x="90" y="91"/>
                  </a:moveTo>
                  <a:cubicBezTo>
                    <a:pt x="62" y="90"/>
                    <a:pt x="37" y="82"/>
                    <a:pt x="17" y="61"/>
                  </a:cubicBezTo>
                  <a:cubicBezTo>
                    <a:pt x="8" y="50"/>
                    <a:pt x="0" y="39"/>
                    <a:pt x="6" y="24"/>
                  </a:cubicBezTo>
                  <a:cubicBezTo>
                    <a:pt x="11" y="9"/>
                    <a:pt x="25" y="4"/>
                    <a:pt x="38" y="3"/>
                  </a:cubicBezTo>
                  <a:cubicBezTo>
                    <a:pt x="72" y="0"/>
                    <a:pt x="102" y="11"/>
                    <a:pt x="125" y="37"/>
                  </a:cubicBezTo>
                  <a:cubicBezTo>
                    <a:pt x="136" y="50"/>
                    <a:pt x="138" y="64"/>
                    <a:pt x="131" y="75"/>
                  </a:cubicBezTo>
                  <a:cubicBezTo>
                    <a:pt x="124" y="86"/>
                    <a:pt x="113" y="89"/>
                    <a:pt x="102" y="91"/>
                  </a:cubicBezTo>
                  <a:cubicBezTo>
                    <a:pt x="98" y="92"/>
                    <a:pt x="94" y="91"/>
                    <a:pt x="90" y="91"/>
                  </a:cubicBezTo>
                  <a:close/>
                </a:path>
              </a:pathLst>
            </a:custGeom>
            <a:solidFill>
              <a:srgbClr val="D7D7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6"/>
          <p:cNvGrpSpPr/>
          <p:nvPr/>
        </p:nvGrpSpPr>
        <p:grpSpPr>
          <a:xfrm>
            <a:off x="2763327" y="5049842"/>
            <a:ext cx="831773" cy="374068"/>
            <a:chOff x="2544392" y="4618743"/>
            <a:chExt cx="469514" cy="191956"/>
          </a:xfrm>
        </p:grpSpPr>
        <p:sp>
          <p:nvSpPr>
            <p:cNvPr id="339" name="Google Shape;339;p6"/>
            <p:cNvSpPr/>
            <p:nvPr/>
          </p:nvSpPr>
          <p:spPr>
            <a:xfrm>
              <a:off x="2863507" y="4721791"/>
              <a:ext cx="148018" cy="60951"/>
            </a:xfrm>
            <a:custGeom>
              <a:avLst/>
              <a:gdLst/>
              <a:ahLst/>
              <a:cxnLst/>
              <a:rect l="l" t="t" r="r" b="b"/>
              <a:pathLst>
                <a:path w="444" h="268" extrusionOk="0">
                  <a:moveTo>
                    <a:pt x="1" y="256"/>
                  </a:moveTo>
                  <a:cubicBezTo>
                    <a:pt x="1" y="245"/>
                    <a:pt x="1" y="234"/>
                    <a:pt x="1" y="223"/>
                  </a:cubicBezTo>
                  <a:cubicBezTo>
                    <a:pt x="0" y="215"/>
                    <a:pt x="3" y="214"/>
                    <a:pt x="10" y="214"/>
                  </a:cubicBezTo>
                  <a:cubicBezTo>
                    <a:pt x="28" y="214"/>
                    <a:pt x="46" y="214"/>
                    <a:pt x="64" y="214"/>
                  </a:cubicBezTo>
                  <a:cubicBezTo>
                    <a:pt x="71" y="214"/>
                    <a:pt x="75" y="213"/>
                    <a:pt x="72" y="204"/>
                  </a:cubicBezTo>
                  <a:cubicBezTo>
                    <a:pt x="70" y="199"/>
                    <a:pt x="70" y="193"/>
                    <a:pt x="69" y="188"/>
                  </a:cubicBezTo>
                  <a:cubicBezTo>
                    <a:pt x="100" y="200"/>
                    <a:pt x="120" y="178"/>
                    <a:pt x="144" y="164"/>
                  </a:cubicBezTo>
                  <a:cubicBezTo>
                    <a:pt x="129" y="162"/>
                    <a:pt x="116" y="159"/>
                    <a:pt x="103" y="158"/>
                  </a:cubicBezTo>
                  <a:cubicBezTo>
                    <a:pt x="90" y="158"/>
                    <a:pt x="77" y="152"/>
                    <a:pt x="63" y="155"/>
                  </a:cubicBezTo>
                  <a:cubicBezTo>
                    <a:pt x="59" y="148"/>
                    <a:pt x="57" y="140"/>
                    <a:pt x="57" y="131"/>
                  </a:cubicBezTo>
                  <a:cubicBezTo>
                    <a:pt x="77" y="129"/>
                    <a:pt x="90" y="114"/>
                    <a:pt x="108" y="106"/>
                  </a:cubicBezTo>
                  <a:cubicBezTo>
                    <a:pt x="87" y="103"/>
                    <a:pt x="68" y="100"/>
                    <a:pt x="49" y="97"/>
                  </a:cubicBezTo>
                  <a:cubicBezTo>
                    <a:pt x="43" y="82"/>
                    <a:pt x="42" y="66"/>
                    <a:pt x="38" y="50"/>
                  </a:cubicBezTo>
                  <a:cubicBezTo>
                    <a:pt x="33" y="34"/>
                    <a:pt x="30" y="17"/>
                    <a:pt x="27" y="0"/>
                  </a:cubicBezTo>
                  <a:cubicBezTo>
                    <a:pt x="56" y="1"/>
                    <a:pt x="83" y="6"/>
                    <a:pt x="112" y="10"/>
                  </a:cubicBezTo>
                  <a:cubicBezTo>
                    <a:pt x="142" y="13"/>
                    <a:pt x="172" y="17"/>
                    <a:pt x="202" y="21"/>
                  </a:cubicBezTo>
                  <a:cubicBezTo>
                    <a:pt x="232" y="24"/>
                    <a:pt x="263" y="28"/>
                    <a:pt x="293" y="32"/>
                  </a:cubicBezTo>
                  <a:cubicBezTo>
                    <a:pt x="324" y="35"/>
                    <a:pt x="354" y="39"/>
                    <a:pt x="385" y="43"/>
                  </a:cubicBezTo>
                  <a:cubicBezTo>
                    <a:pt x="404" y="45"/>
                    <a:pt x="422" y="47"/>
                    <a:pt x="440" y="49"/>
                  </a:cubicBezTo>
                  <a:cubicBezTo>
                    <a:pt x="442" y="49"/>
                    <a:pt x="443" y="50"/>
                    <a:pt x="444" y="52"/>
                  </a:cubicBezTo>
                  <a:cubicBezTo>
                    <a:pt x="444" y="56"/>
                    <a:pt x="440" y="57"/>
                    <a:pt x="437" y="58"/>
                  </a:cubicBezTo>
                  <a:cubicBezTo>
                    <a:pt x="323" y="126"/>
                    <a:pt x="208" y="194"/>
                    <a:pt x="94" y="261"/>
                  </a:cubicBezTo>
                  <a:cubicBezTo>
                    <a:pt x="91" y="263"/>
                    <a:pt x="87" y="265"/>
                    <a:pt x="86" y="268"/>
                  </a:cubicBezTo>
                  <a:lnTo>
                    <a:pt x="1" y="256"/>
                  </a:lnTo>
                  <a:close/>
                  <a:moveTo>
                    <a:pt x="102" y="134"/>
                  </a:moveTo>
                  <a:cubicBezTo>
                    <a:pt x="102" y="135"/>
                    <a:pt x="102" y="136"/>
                    <a:pt x="103" y="137"/>
                  </a:cubicBezTo>
                  <a:cubicBezTo>
                    <a:pt x="120" y="139"/>
                    <a:pt x="138" y="141"/>
                    <a:pt x="156" y="143"/>
                  </a:cubicBezTo>
                  <a:cubicBezTo>
                    <a:pt x="163" y="144"/>
                    <a:pt x="170" y="148"/>
                    <a:pt x="177" y="144"/>
                  </a:cubicBezTo>
                  <a:cubicBezTo>
                    <a:pt x="190" y="136"/>
                    <a:pt x="202" y="128"/>
                    <a:pt x="217" y="119"/>
                  </a:cubicBezTo>
                  <a:cubicBezTo>
                    <a:pt x="200" y="117"/>
                    <a:pt x="185" y="115"/>
                    <a:pt x="170" y="113"/>
                  </a:cubicBezTo>
                  <a:cubicBezTo>
                    <a:pt x="161" y="112"/>
                    <a:pt x="150" y="108"/>
                    <a:pt x="142" y="111"/>
                  </a:cubicBezTo>
                  <a:cubicBezTo>
                    <a:pt x="128" y="116"/>
                    <a:pt x="115" y="126"/>
                    <a:pt x="102" y="134"/>
                  </a:cubicBezTo>
                  <a:close/>
                  <a:moveTo>
                    <a:pt x="279" y="83"/>
                  </a:moveTo>
                  <a:cubicBezTo>
                    <a:pt x="279" y="82"/>
                    <a:pt x="279" y="82"/>
                    <a:pt x="279" y="81"/>
                  </a:cubicBezTo>
                  <a:cubicBezTo>
                    <a:pt x="264" y="79"/>
                    <a:pt x="249" y="77"/>
                    <a:pt x="234" y="75"/>
                  </a:cubicBezTo>
                  <a:cubicBezTo>
                    <a:pt x="224" y="74"/>
                    <a:pt x="214" y="70"/>
                    <a:pt x="204" y="75"/>
                  </a:cubicBezTo>
                  <a:cubicBezTo>
                    <a:pt x="192" y="81"/>
                    <a:pt x="181" y="89"/>
                    <a:pt x="168" y="97"/>
                  </a:cubicBezTo>
                  <a:cubicBezTo>
                    <a:pt x="193" y="100"/>
                    <a:pt x="216" y="103"/>
                    <a:pt x="239" y="106"/>
                  </a:cubicBezTo>
                  <a:cubicBezTo>
                    <a:pt x="241" y="107"/>
                    <a:pt x="243" y="105"/>
                    <a:pt x="244" y="104"/>
                  </a:cubicBezTo>
                  <a:cubicBezTo>
                    <a:pt x="256" y="97"/>
                    <a:pt x="268" y="90"/>
                    <a:pt x="279" y="83"/>
                  </a:cubicBezTo>
                  <a:close/>
                  <a:moveTo>
                    <a:pt x="52" y="84"/>
                  </a:moveTo>
                  <a:cubicBezTo>
                    <a:pt x="70" y="87"/>
                    <a:pt x="85" y="89"/>
                    <a:pt x="100" y="91"/>
                  </a:cubicBezTo>
                  <a:cubicBezTo>
                    <a:pt x="112" y="92"/>
                    <a:pt x="123" y="96"/>
                    <a:pt x="135" y="88"/>
                  </a:cubicBezTo>
                  <a:cubicBezTo>
                    <a:pt x="142" y="82"/>
                    <a:pt x="151" y="78"/>
                    <a:pt x="159" y="73"/>
                  </a:cubicBezTo>
                  <a:cubicBezTo>
                    <a:pt x="161" y="72"/>
                    <a:pt x="164" y="72"/>
                    <a:pt x="163" y="69"/>
                  </a:cubicBezTo>
                  <a:cubicBezTo>
                    <a:pt x="162" y="66"/>
                    <a:pt x="159" y="67"/>
                    <a:pt x="157" y="67"/>
                  </a:cubicBezTo>
                  <a:cubicBezTo>
                    <a:pt x="143" y="66"/>
                    <a:pt x="128" y="63"/>
                    <a:pt x="113" y="61"/>
                  </a:cubicBezTo>
                  <a:cubicBezTo>
                    <a:pt x="105" y="60"/>
                    <a:pt x="96" y="59"/>
                    <a:pt x="88" y="63"/>
                  </a:cubicBezTo>
                  <a:cubicBezTo>
                    <a:pt x="77" y="70"/>
                    <a:pt x="66" y="76"/>
                    <a:pt x="52" y="84"/>
                  </a:cubicBezTo>
                  <a:close/>
                </a:path>
              </a:pathLst>
            </a:custGeom>
            <a:solidFill>
              <a:srgbClr val="9A9A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891351" y="4732844"/>
              <a:ext cx="122555" cy="55913"/>
            </a:xfrm>
            <a:custGeom>
              <a:avLst/>
              <a:gdLst/>
              <a:ahLst/>
              <a:cxnLst/>
              <a:rect l="l" t="t" r="r" b="b"/>
              <a:pathLst>
                <a:path w="368" h="246" extrusionOk="0">
                  <a:moveTo>
                    <a:pt x="5" y="246"/>
                  </a:moveTo>
                  <a:cubicBezTo>
                    <a:pt x="0" y="237"/>
                    <a:pt x="4" y="228"/>
                    <a:pt x="3" y="219"/>
                  </a:cubicBezTo>
                  <a:cubicBezTo>
                    <a:pt x="4" y="216"/>
                    <a:pt x="8" y="214"/>
                    <a:pt x="11" y="212"/>
                  </a:cubicBezTo>
                  <a:cubicBezTo>
                    <a:pt x="125" y="145"/>
                    <a:pt x="240" y="77"/>
                    <a:pt x="354" y="9"/>
                  </a:cubicBezTo>
                  <a:cubicBezTo>
                    <a:pt x="357" y="8"/>
                    <a:pt x="361" y="7"/>
                    <a:pt x="361" y="3"/>
                  </a:cubicBezTo>
                  <a:cubicBezTo>
                    <a:pt x="363" y="3"/>
                    <a:pt x="366" y="0"/>
                    <a:pt x="367" y="5"/>
                  </a:cubicBezTo>
                  <a:cubicBezTo>
                    <a:pt x="368" y="8"/>
                    <a:pt x="368" y="10"/>
                    <a:pt x="365" y="12"/>
                  </a:cubicBezTo>
                  <a:cubicBezTo>
                    <a:pt x="358" y="16"/>
                    <a:pt x="352" y="21"/>
                    <a:pt x="345" y="25"/>
                  </a:cubicBezTo>
                  <a:cubicBezTo>
                    <a:pt x="233" y="97"/>
                    <a:pt x="122" y="170"/>
                    <a:pt x="10" y="243"/>
                  </a:cubicBezTo>
                  <a:cubicBezTo>
                    <a:pt x="8" y="244"/>
                    <a:pt x="6" y="245"/>
                    <a:pt x="5" y="246"/>
                  </a:cubicBezTo>
                  <a:close/>
                </a:path>
              </a:pathLst>
            </a:custGeom>
            <a:solidFill>
              <a:srgbClr val="624C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2567712" y="4757875"/>
              <a:ext cx="3569" cy="1788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cubicBezTo>
                    <a:pt x="10" y="8"/>
                    <a:pt x="5" y="6"/>
                    <a:pt x="0" y="6"/>
                  </a:cubicBezTo>
                  <a:cubicBezTo>
                    <a:pt x="3" y="3"/>
                    <a:pt x="7" y="1"/>
                    <a:pt x="11" y="0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554386" y="4809724"/>
              <a:ext cx="2142" cy="975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cubicBezTo>
                    <a:pt x="3" y="0"/>
                    <a:pt x="7" y="0"/>
                    <a:pt x="7" y="4"/>
                  </a:cubicBezTo>
                  <a:cubicBezTo>
                    <a:pt x="4" y="4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2544392" y="4618743"/>
              <a:ext cx="344105" cy="161237"/>
            </a:xfrm>
            <a:custGeom>
              <a:avLst/>
              <a:gdLst/>
              <a:ahLst/>
              <a:cxnLst/>
              <a:rect l="l" t="t" r="r" b="b"/>
              <a:pathLst>
                <a:path w="1033" h="709" extrusionOk="0">
                  <a:moveTo>
                    <a:pt x="365" y="624"/>
                  </a:moveTo>
                  <a:cubicBezTo>
                    <a:pt x="399" y="629"/>
                    <a:pt x="433" y="634"/>
                    <a:pt x="468" y="639"/>
                  </a:cubicBezTo>
                  <a:cubicBezTo>
                    <a:pt x="485" y="641"/>
                    <a:pt x="502" y="644"/>
                    <a:pt x="520" y="646"/>
                  </a:cubicBezTo>
                  <a:cubicBezTo>
                    <a:pt x="520" y="646"/>
                    <a:pt x="520" y="646"/>
                    <a:pt x="520" y="646"/>
                  </a:cubicBezTo>
                  <a:cubicBezTo>
                    <a:pt x="555" y="652"/>
                    <a:pt x="590" y="655"/>
                    <a:pt x="624" y="662"/>
                  </a:cubicBezTo>
                  <a:cubicBezTo>
                    <a:pt x="679" y="670"/>
                    <a:pt x="733" y="677"/>
                    <a:pt x="788" y="685"/>
                  </a:cubicBezTo>
                  <a:cubicBezTo>
                    <a:pt x="839" y="692"/>
                    <a:pt x="890" y="699"/>
                    <a:pt x="941" y="707"/>
                  </a:cubicBezTo>
                  <a:cubicBezTo>
                    <a:pt x="947" y="708"/>
                    <a:pt x="953" y="708"/>
                    <a:pt x="959" y="709"/>
                  </a:cubicBezTo>
                  <a:cubicBezTo>
                    <a:pt x="959" y="698"/>
                    <a:pt x="959" y="687"/>
                    <a:pt x="959" y="676"/>
                  </a:cubicBezTo>
                  <a:cubicBezTo>
                    <a:pt x="958" y="668"/>
                    <a:pt x="961" y="667"/>
                    <a:pt x="968" y="667"/>
                  </a:cubicBezTo>
                  <a:cubicBezTo>
                    <a:pt x="986" y="667"/>
                    <a:pt x="1004" y="667"/>
                    <a:pt x="1022" y="667"/>
                  </a:cubicBezTo>
                  <a:cubicBezTo>
                    <a:pt x="1029" y="667"/>
                    <a:pt x="1033" y="666"/>
                    <a:pt x="1030" y="657"/>
                  </a:cubicBezTo>
                  <a:cubicBezTo>
                    <a:pt x="1028" y="652"/>
                    <a:pt x="1028" y="646"/>
                    <a:pt x="1027" y="641"/>
                  </a:cubicBezTo>
                  <a:cubicBezTo>
                    <a:pt x="1024" y="630"/>
                    <a:pt x="1020" y="620"/>
                    <a:pt x="1021" y="608"/>
                  </a:cubicBezTo>
                  <a:cubicBezTo>
                    <a:pt x="1017" y="601"/>
                    <a:pt x="1015" y="593"/>
                    <a:pt x="1015" y="584"/>
                  </a:cubicBezTo>
                  <a:cubicBezTo>
                    <a:pt x="1010" y="573"/>
                    <a:pt x="1008" y="562"/>
                    <a:pt x="1007" y="550"/>
                  </a:cubicBezTo>
                  <a:cubicBezTo>
                    <a:pt x="1001" y="535"/>
                    <a:pt x="1000" y="519"/>
                    <a:pt x="996" y="503"/>
                  </a:cubicBezTo>
                  <a:cubicBezTo>
                    <a:pt x="991" y="487"/>
                    <a:pt x="988" y="470"/>
                    <a:pt x="985" y="453"/>
                  </a:cubicBezTo>
                  <a:cubicBezTo>
                    <a:pt x="982" y="440"/>
                    <a:pt x="978" y="426"/>
                    <a:pt x="975" y="413"/>
                  </a:cubicBezTo>
                  <a:cubicBezTo>
                    <a:pt x="974" y="408"/>
                    <a:pt x="974" y="404"/>
                    <a:pt x="973" y="399"/>
                  </a:cubicBezTo>
                  <a:cubicBezTo>
                    <a:pt x="964" y="357"/>
                    <a:pt x="954" y="315"/>
                    <a:pt x="945" y="273"/>
                  </a:cubicBezTo>
                  <a:cubicBezTo>
                    <a:pt x="940" y="253"/>
                    <a:pt x="936" y="232"/>
                    <a:pt x="932" y="212"/>
                  </a:cubicBezTo>
                  <a:cubicBezTo>
                    <a:pt x="930" y="210"/>
                    <a:pt x="932" y="205"/>
                    <a:pt x="928" y="204"/>
                  </a:cubicBezTo>
                  <a:cubicBezTo>
                    <a:pt x="914" y="140"/>
                    <a:pt x="914" y="140"/>
                    <a:pt x="914" y="140"/>
                  </a:cubicBezTo>
                  <a:cubicBezTo>
                    <a:pt x="914" y="140"/>
                    <a:pt x="914" y="139"/>
                    <a:pt x="915" y="139"/>
                  </a:cubicBezTo>
                  <a:cubicBezTo>
                    <a:pt x="912" y="125"/>
                    <a:pt x="909" y="110"/>
                    <a:pt x="905" y="95"/>
                  </a:cubicBezTo>
                  <a:cubicBezTo>
                    <a:pt x="901" y="76"/>
                    <a:pt x="901" y="77"/>
                    <a:pt x="881" y="75"/>
                  </a:cubicBezTo>
                  <a:cubicBezTo>
                    <a:pt x="880" y="74"/>
                    <a:pt x="878" y="74"/>
                    <a:pt x="876" y="74"/>
                  </a:cubicBezTo>
                  <a:cubicBezTo>
                    <a:pt x="847" y="72"/>
                    <a:pt x="817" y="68"/>
                    <a:pt x="788" y="67"/>
                  </a:cubicBezTo>
                  <a:cubicBezTo>
                    <a:pt x="779" y="65"/>
                    <a:pt x="771" y="65"/>
                    <a:pt x="762" y="65"/>
                  </a:cubicBezTo>
                  <a:cubicBezTo>
                    <a:pt x="758" y="63"/>
                    <a:pt x="754" y="63"/>
                    <a:pt x="750" y="63"/>
                  </a:cubicBezTo>
                  <a:cubicBezTo>
                    <a:pt x="730" y="61"/>
                    <a:pt x="710" y="60"/>
                    <a:pt x="691" y="59"/>
                  </a:cubicBezTo>
                  <a:cubicBezTo>
                    <a:pt x="658" y="56"/>
                    <a:pt x="626" y="52"/>
                    <a:pt x="594" y="50"/>
                  </a:cubicBezTo>
                  <a:cubicBezTo>
                    <a:pt x="577" y="49"/>
                    <a:pt x="559" y="49"/>
                    <a:pt x="542" y="45"/>
                  </a:cubicBezTo>
                  <a:moveTo>
                    <a:pt x="542" y="45"/>
                  </a:moveTo>
                  <a:cubicBezTo>
                    <a:pt x="523" y="44"/>
                    <a:pt x="503" y="43"/>
                    <a:pt x="484" y="41"/>
                  </a:cubicBezTo>
                  <a:cubicBezTo>
                    <a:pt x="467" y="39"/>
                    <a:pt x="450" y="38"/>
                    <a:pt x="433" y="36"/>
                  </a:cubicBezTo>
                  <a:cubicBezTo>
                    <a:pt x="400" y="33"/>
                    <a:pt x="366" y="30"/>
                    <a:pt x="333" y="29"/>
                  </a:cubicBezTo>
                  <a:cubicBezTo>
                    <a:pt x="332" y="28"/>
                    <a:pt x="331" y="27"/>
                    <a:pt x="330" y="27"/>
                  </a:cubicBezTo>
                  <a:cubicBezTo>
                    <a:pt x="304" y="25"/>
                    <a:pt x="278" y="23"/>
                    <a:pt x="252" y="21"/>
                  </a:cubicBezTo>
                  <a:cubicBezTo>
                    <a:pt x="233" y="19"/>
                    <a:pt x="214" y="18"/>
                    <a:pt x="195" y="16"/>
                  </a:cubicBezTo>
                  <a:cubicBezTo>
                    <a:pt x="165" y="13"/>
                    <a:pt x="135" y="10"/>
                    <a:pt x="105" y="8"/>
                  </a:cubicBezTo>
                  <a:cubicBezTo>
                    <a:pt x="86" y="7"/>
                    <a:pt x="68" y="4"/>
                    <a:pt x="49" y="3"/>
                  </a:cubicBezTo>
                  <a:cubicBezTo>
                    <a:pt x="35" y="2"/>
                    <a:pt x="21" y="1"/>
                    <a:pt x="7" y="0"/>
                  </a:cubicBezTo>
                  <a:cubicBezTo>
                    <a:pt x="2" y="0"/>
                    <a:pt x="0" y="2"/>
                    <a:pt x="2" y="7"/>
                  </a:cubicBezTo>
                  <a:cubicBezTo>
                    <a:pt x="5" y="19"/>
                    <a:pt x="7" y="30"/>
                    <a:pt x="10" y="42"/>
                  </a:cubicBezTo>
                  <a:cubicBezTo>
                    <a:pt x="23" y="97"/>
                    <a:pt x="37" y="152"/>
                    <a:pt x="50" y="207"/>
                  </a:cubicBezTo>
                  <a:cubicBezTo>
                    <a:pt x="68" y="283"/>
                    <a:pt x="86" y="359"/>
                    <a:pt x="105" y="435"/>
                  </a:cubicBezTo>
                  <a:cubicBezTo>
                    <a:pt x="116" y="482"/>
                    <a:pt x="127" y="529"/>
                    <a:pt x="139" y="575"/>
                  </a:cubicBezTo>
                  <a:cubicBezTo>
                    <a:pt x="140" y="580"/>
                    <a:pt x="136" y="586"/>
                    <a:pt x="141" y="590"/>
                  </a:cubicBezTo>
                  <a:cubicBezTo>
                    <a:pt x="142" y="591"/>
                    <a:pt x="143" y="592"/>
                    <a:pt x="144" y="593"/>
                  </a:cubicBezTo>
                  <a:cubicBezTo>
                    <a:pt x="168" y="596"/>
                    <a:pt x="192" y="598"/>
                    <a:pt x="215" y="604"/>
                  </a:cubicBezTo>
                  <a:cubicBezTo>
                    <a:pt x="265" y="610"/>
                    <a:pt x="315" y="617"/>
                    <a:pt x="365" y="624"/>
                  </a:cubicBezTo>
                  <a:moveTo>
                    <a:pt x="574" y="432"/>
                  </a:moveTo>
                  <a:cubicBezTo>
                    <a:pt x="561" y="440"/>
                    <a:pt x="547" y="441"/>
                    <a:pt x="532" y="443"/>
                  </a:cubicBezTo>
                  <a:cubicBezTo>
                    <a:pt x="489" y="441"/>
                    <a:pt x="451" y="428"/>
                    <a:pt x="420" y="397"/>
                  </a:cubicBezTo>
                  <a:cubicBezTo>
                    <a:pt x="412" y="388"/>
                    <a:pt x="405" y="379"/>
                    <a:pt x="402" y="367"/>
                  </a:cubicBezTo>
                  <a:cubicBezTo>
                    <a:pt x="395" y="347"/>
                    <a:pt x="403" y="329"/>
                    <a:pt x="421" y="319"/>
                  </a:cubicBezTo>
                  <a:cubicBezTo>
                    <a:pt x="448" y="304"/>
                    <a:pt x="475" y="307"/>
                    <a:pt x="503" y="313"/>
                  </a:cubicBezTo>
                  <a:cubicBezTo>
                    <a:pt x="517" y="317"/>
                    <a:pt x="531" y="323"/>
                    <a:pt x="544" y="329"/>
                  </a:cubicBezTo>
                  <a:cubicBezTo>
                    <a:pt x="544" y="329"/>
                    <a:pt x="544" y="329"/>
                    <a:pt x="544" y="329"/>
                  </a:cubicBezTo>
                  <a:cubicBezTo>
                    <a:pt x="564" y="342"/>
                    <a:pt x="582" y="357"/>
                    <a:pt x="592" y="379"/>
                  </a:cubicBezTo>
                  <a:cubicBezTo>
                    <a:pt x="601" y="399"/>
                    <a:pt x="594" y="421"/>
                    <a:pt x="574" y="432"/>
                  </a:cubicBezTo>
                  <a:close/>
                  <a:moveTo>
                    <a:pt x="640" y="398"/>
                  </a:moveTo>
                  <a:cubicBezTo>
                    <a:pt x="639" y="397"/>
                    <a:pt x="639" y="397"/>
                    <a:pt x="639" y="397"/>
                  </a:cubicBezTo>
                  <a:cubicBezTo>
                    <a:pt x="640" y="397"/>
                    <a:pt x="640" y="397"/>
                    <a:pt x="640" y="397"/>
                  </a:cubicBezTo>
                  <a:cubicBezTo>
                    <a:pt x="640" y="397"/>
                    <a:pt x="640" y="397"/>
                    <a:pt x="640" y="397"/>
                  </a:cubicBezTo>
                  <a:cubicBezTo>
                    <a:pt x="640" y="397"/>
                    <a:pt x="640" y="398"/>
                    <a:pt x="640" y="398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591988" y="4753486"/>
              <a:ext cx="301032" cy="36246"/>
            </a:xfrm>
            <a:custGeom>
              <a:avLst/>
              <a:gdLst/>
              <a:ahLst/>
              <a:cxnLst/>
              <a:rect l="l" t="t" r="r" b="b"/>
              <a:pathLst>
                <a:path w="903" h="159" extrusionOk="0">
                  <a:moveTo>
                    <a:pt x="816" y="116"/>
                  </a:moveTo>
                  <a:cubicBezTo>
                    <a:pt x="810" y="115"/>
                    <a:pt x="804" y="115"/>
                    <a:pt x="798" y="114"/>
                  </a:cubicBezTo>
                  <a:cubicBezTo>
                    <a:pt x="747" y="106"/>
                    <a:pt x="696" y="99"/>
                    <a:pt x="645" y="92"/>
                  </a:cubicBezTo>
                  <a:cubicBezTo>
                    <a:pt x="590" y="84"/>
                    <a:pt x="536" y="77"/>
                    <a:pt x="481" y="69"/>
                  </a:cubicBezTo>
                  <a:cubicBezTo>
                    <a:pt x="447" y="62"/>
                    <a:pt x="412" y="59"/>
                    <a:pt x="377" y="53"/>
                  </a:cubicBezTo>
                  <a:cubicBezTo>
                    <a:pt x="359" y="51"/>
                    <a:pt x="342" y="48"/>
                    <a:pt x="325" y="46"/>
                  </a:cubicBezTo>
                  <a:cubicBezTo>
                    <a:pt x="290" y="41"/>
                    <a:pt x="256" y="36"/>
                    <a:pt x="222" y="31"/>
                  </a:cubicBezTo>
                  <a:cubicBezTo>
                    <a:pt x="172" y="24"/>
                    <a:pt x="122" y="17"/>
                    <a:pt x="72" y="11"/>
                  </a:cubicBezTo>
                  <a:cubicBezTo>
                    <a:pt x="49" y="5"/>
                    <a:pt x="25" y="3"/>
                    <a:pt x="1" y="0"/>
                  </a:cubicBezTo>
                  <a:cubicBezTo>
                    <a:pt x="1" y="6"/>
                    <a:pt x="1" y="13"/>
                    <a:pt x="0" y="20"/>
                  </a:cubicBezTo>
                  <a:cubicBezTo>
                    <a:pt x="0" y="24"/>
                    <a:pt x="2" y="27"/>
                    <a:pt x="7" y="28"/>
                  </a:cubicBezTo>
                  <a:cubicBezTo>
                    <a:pt x="39" y="32"/>
                    <a:pt x="71" y="37"/>
                    <a:pt x="103" y="42"/>
                  </a:cubicBezTo>
                  <a:cubicBezTo>
                    <a:pt x="108" y="42"/>
                    <a:pt x="113" y="43"/>
                    <a:pt x="117" y="44"/>
                  </a:cubicBezTo>
                  <a:cubicBezTo>
                    <a:pt x="120" y="43"/>
                    <a:pt x="123" y="44"/>
                    <a:pt x="125" y="46"/>
                  </a:cubicBezTo>
                  <a:cubicBezTo>
                    <a:pt x="141" y="46"/>
                    <a:pt x="156" y="49"/>
                    <a:pt x="172" y="52"/>
                  </a:cubicBezTo>
                  <a:cubicBezTo>
                    <a:pt x="194" y="55"/>
                    <a:pt x="216" y="57"/>
                    <a:pt x="238" y="61"/>
                  </a:cubicBezTo>
                  <a:cubicBezTo>
                    <a:pt x="270" y="66"/>
                    <a:pt x="303" y="72"/>
                    <a:pt x="335" y="76"/>
                  </a:cubicBezTo>
                  <a:cubicBezTo>
                    <a:pt x="367" y="79"/>
                    <a:pt x="399" y="86"/>
                    <a:pt x="430" y="89"/>
                  </a:cubicBezTo>
                  <a:cubicBezTo>
                    <a:pt x="448" y="91"/>
                    <a:pt x="464" y="96"/>
                    <a:pt x="482" y="96"/>
                  </a:cubicBezTo>
                  <a:cubicBezTo>
                    <a:pt x="507" y="100"/>
                    <a:pt x="533" y="104"/>
                    <a:pt x="558" y="108"/>
                  </a:cubicBezTo>
                  <a:cubicBezTo>
                    <a:pt x="571" y="109"/>
                    <a:pt x="583" y="110"/>
                    <a:pt x="595" y="113"/>
                  </a:cubicBezTo>
                  <a:cubicBezTo>
                    <a:pt x="629" y="119"/>
                    <a:pt x="664" y="123"/>
                    <a:pt x="698" y="128"/>
                  </a:cubicBezTo>
                  <a:cubicBezTo>
                    <a:pt x="736" y="134"/>
                    <a:pt x="773" y="139"/>
                    <a:pt x="810" y="144"/>
                  </a:cubicBezTo>
                  <a:cubicBezTo>
                    <a:pt x="813" y="145"/>
                    <a:pt x="816" y="146"/>
                    <a:pt x="816" y="150"/>
                  </a:cubicBezTo>
                  <a:cubicBezTo>
                    <a:pt x="816" y="156"/>
                    <a:pt x="820" y="156"/>
                    <a:pt x="824" y="156"/>
                  </a:cubicBezTo>
                  <a:cubicBezTo>
                    <a:pt x="847" y="156"/>
                    <a:pt x="870" y="157"/>
                    <a:pt x="893" y="157"/>
                  </a:cubicBezTo>
                  <a:cubicBezTo>
                    <a:pt x="896" y="156"/>
                    <a:pt x="900" y="159"/>
                    <a:pt x="903" y="155"/>
                  </a:cubicBezTo>
                  <a:cubicBezTo>
                    <a:pt x="898" y="146"/>
                    <a:pt x="902" y="137"/>
                    <a:pt x="901" y="128"/>
                  </a:cubicBezTo>
                  <a:cubicBezTo>
                    <a:pt x="893" y="127"/>
                    <a:pt x="888" y="126"/>
                    <a:pt x="880" y="125"/>
                  </a:cubicBezTo>
                  <a:lnTo>
                    <a:pt x="816" y="11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2675992" y="4687821"/>
              <a:ext cx="68536" cy="31695"/>
            </a:xfrm>
            <a:custGeom>
              <a:avLst/>
              <a:gdLst/>
              <a:ahLst/>
              <a:cxnLst/>
              <a:rect l="l" t="t" r="r" b="b"/>
              <a:pathLst>
                <a:path w="206" h="139" extrusionOk="0">
                  <a:moveTo>
                    <a:pt x="137" y="139"/>
                  </a:moveTo>
                  <a:cubicBezTo>
                    <a:pt x="94" y="137"/>
                    <a:pt x="56" y="124"/>
                    <a:pt x="25" y="93"/>
                  </a:cubicBezTo>
                  <a:cubicBezTo>
                    <a:pt x="17" y="84"/>
                    <a:pt x="10" y="75"/>
                    <a:pt x="7" y="63"/>
                  </a:cubicBezTo>
                  <a:cubicBezTo>
                    <a:pt x="0" y="43"/>
                    <a:pt x="8" y="25"/>
                    <a:pt x="26" y="15"/>
                  </a:cubicBezTo>
                  <a:cubicBezTo>
                    <a:pt x="53" y="0"/>
                    <a:pt x="80" y="3"/>
                    <a:pt x="108" y="9"/>
                  </a:cubicBezTo>
                  <a:cubicBezTo>
                    <a:pt x="122" y="13"/>
                    <a:pt x="136" y="19"/>
                    <a:pt x="149" y="25"/>
                  </a:cubicBezTo>
                  <a:cubicBezTo>
                    <a:pt x="169" y="38"/>
                    <a:pt x="187" y="53"/>
                    <a:pt x="197" y="75"/>
                  </a:cubicBezTo>
                  <a:cubicBezTo>
                    <a:pt x="206" y="95"/>
                    <a:pt x="199" y="117"/>
                    <a:pt x="179" y="128"/>
                  </a:cubicBezTo>
                  <a:cubicBezTo>
                    <a:pt x="166" y="136"/>
                    <a:pt x="152" y="137"/>
                    <a:pt x="137" y="139"/>
                  </a:cubicBezTo>
                  <a:close/>
                  <a:moveTo>
                    <a:pt x="122" y="115"/>
                  </a:moveTo>
                  <a:cubicBezTo>
                    <a:pt x="126" y="115"/>
                    <a:pt x="130" y="116"/>
                    <a:pt x="134" y="115"/>
                  </a:cubicBezTo>
                  <a:cubicBezTo>
                    <a:pt x="145" y="113"/>
                    <a:pt x="156" y="110"/>
                    <a:pt x="163" y="99"/>
                  </a:cubicBezTo>
                  <a:cubicBezTo>
                    <a:pt x="170" y="88"/>
                    <a:pt x="168" y="74"/>
                    <a:pt x="157" y="61"/>
                  </a:cubicBezTo>
                  <a:cubicBezTo>
                    <a:pt x="134" y="35"/>
                    <a:pt x="104" y="24"/>
                    <a:pt x="70" y="27"/>
                  </a:cubicBezTo>
                  <a:cubicBezTo>
                    <a:pt x="57" y="28"/>
                    <a:pt x="43" y="33"/>
                    <a:pt x="38" y="48"/>
                  </a:cubicBezTo>
                  <a:cubicBezTo>
                    <a:pt x="32" y="63"/>
                    <a:pt x="40" y="74"/>
                    <a:pt x="49" y="85"/>
                  </a:cubicBezTo>
                  <a:cubicBezTo>
                    <a:pt x="69" y="106"/>
                    <a:pt x="94" y="114"/>
                    <a:pt x="122" y="115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2884216" y="4756249"/>
              <a:ext cx="27367" cy="10890"/>
            </a:xfrm>
            <a:custGeom>
              <a:avLst/>
              <a:gdLst/>
              <a:ahLst/>
              <a:cxnLst/>
              <a:rect l="l" t="t" r="r" b="b"/>
              <a:pathLst>
                <a:path w="82" h="48" extrusionOk="0">
                  <a:moveTo>
                    <a:pt x="1" y="3"/>
                  </a:moveTo>
                  <a:cubicBezTo>
                    <a:pt x="15" y="0"/>
                    <a:pt x="28" y="6"/>
                    <a:pt x="41" y="6"/>
                  </a:cubicBezTo>
                  <a:cubicBezTo>
                    <a:pt x="54" y="7"/>
                    <a:pt x="67" y="10"/>
                    <a:pt x="82" y="12"/>
                  </a:cubicBezTo>
                  <a:cubicBezTo>
                    <a:pt x="58" y="26"/>
                    <a:pt x="38" y="48"/>
                    <a:pt x="7" y="36"/>
                  </a:cubicBezTo>
                  <a:cubicBezTo>
                    <a:pt x="4" y="25"/>
                    <a:pt x="0" y="15"/>
                    <a:pt x="1" y="3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2879933" y="4743734"/>
              <a:ext cx="19752" cy="7802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0" y="0"/>
                  </a:moveTo>
                  <a:cubicBezTo>
                    <a:pt x="19" y="3"/>
                    <a:pt x="38" y="6"/>
                    <a:pt x="59" y="9"/>
                  </a:cubicBezTo>
                  <a:cubicBezTo>
                    <a:pt x="41" y="17"/>
                    <a:pt x="28" y="32"/>
                    <a:pt x="8" y="34"/>
                  </a:cubicBezTo>
                  <a:cubicBezTo>
                    <a:pt x="3" y="23"/>
                    <a:pt x="1" y="12"/>
                    <a:pt x="0" y="0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2897543" y="4746334"/>
              <a:ext cx="38313" cy="9102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0" y="26"/>
                  </a:moveTo>
                  <a:cubicBezTo>
                    <a:pt x="13" y="18"/>
                    <a:pt x="26" y="8"/>
                    <a:pt x="40" y="3"/>
                  </a:cubicBezTo>
                  <a:cubicBezTo>
                    <a:pt x="48" y="0"/>
                    <a:pt x="59" y="4"/>
                    <a:pt x="68" y="5"/>
                  </a:cubicBezTo>
                  <a:cubicBezTo>
                    <a:pt x="83" y="7"/>
                    <a:pt x="98" y="9"/>
                    <a:pt x="115" y="11"/>
                  </a:cubicBezTo>
                  <a:cubicBezTo>
                    <a:pt x="100" y="20"/>
                    <a:pt x="88" y="28"/>
                    <a:pt x="75" y="36"/>
                  </a:cubicBezTo>
                  <a:cubicBezTo>
                    <a:pt x="68" y="40"/>
                    <a:pt x="61" y="36"/>
                    <a:pt x="54" y="35"/>
                  </a:cubicBezTo>
                  <a:cubicBezTo>
                    <a:pt x="36" y="33"/>
                    <a:pt x="18" y="31"/>
                    <a:pt x="1" y="29"/>
                  </a:cubicBezTo>
                  <a:cubicBezTo>
                    <a:pt x="0" y="28"/>
                    <a:pt x="0" y="27"/>
                    <a:pt x="0" y="26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2919674" y="4737557"/>
              <a:ext cx="36885" cy="8452"/>
            </a:xfrm>
            <a:custGeom>
              <a:avLst/>
              <a:gdLst/>
              <a:ahLst/>
              <a:cxnLst/>
              <a:rect l="l" t="t" r="r" b="b"/>
              <a:pathLst>
                <a:path w="111" h="37" extrusionOk="0">
                  <a:moveTo>
                    <a:pt x="111" y="13"/>
                  </a:moveTo>
                  <a:cubicBezTo>
                    <a:pt x="100" y="20"/>
                    <a:pt x="88" y="27"/>
                    <a:pt x="76" y="34"/>
                  </a:cubicBezTo>
                  <a:cubicBezTo>
                    <a:pt x="75" y="35"/>
                    <a:pt x="73" y="37"/>
                    <a:pt x="71" y="36"/>
                  </a:cubicBezTo>
                  <a:cubicBezTo>
                    <a:pt x="48" y="33"/>
                    <a:pt x="25" y="30"/>
                    <a:pt x="0" y="27"/>
                  </a:cubicBezTo>
                  <a:cubicBezTo>
                    <a:pt x="13" y="19"/>
                    <a:pt x="24" y="11"/>
                    <a:pt x="36" y="5"/>
                  </a:cubicBezTo>
                  <a:cubicBezTo>
                    <a:pt x="46" y="0"/>
                    <a:pt x="56" y="4"/>
                    <a:pt x="66" y="5"/>
                  </a:cubicBezTo>
                  <a:cubicBezTo>
                    <a:pt x="81" y="7"/>
                    <a:pt x="96" y="9"/>
                    <a:pt x="111" y="11"/>
                  </a:cubicBezTo>
                  <a:cubicBezTo>
                    <a:pt x="111" y="12"/>
                    <a:pt x="111" y="12"/>
                    <a:pt x="111" y="13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2880885" y="4735119"/>
              <a:ext cx="37361" cy="8452"/>
            </a:xfrm>
            <a:custGeom>
              <a:avLst/>
              <a:gdLst/>
              <a:ahLst/>
              <a:cxnLst/>
              <a:rect l="l" t="t" r="r" b="b"/>
              <a:pathLst>
                <a:path w="112" h="37" extrusionOk="0">
                  <a:moveTo>
                    <a:pt x="0" y="25"/>
                  </a:moveTo>
                  <a:cubicBezTo>
                    <a:pt x="14" y="17"/>
                    <a:pt x="25" y="11"/>
                    <a:pt x="36" y="4"/>
                  </a:cubicBezTo>
                  <a:cubicBezTo>
                    <a:pt x="44" y="0"/>
                    <a:pt x="53" y="1"/>
                    <a:pt x="61" y="2"/>
                  </a:cubicBezTo>
                  <a:cubicBezTo>
                    <a:pt x="76" y="4"/>
                    <a:pt x="91" y="7"/>
                    <a:pt x="105" y="8"/>
                  </a:cubicBezTo>
                  <a:cubicBezTo>
                    <a:pt x="107" y="8"/>
                    <a:pt x="110" y="7"/>
                    <a:pt x="111" y="10"/>
                  </a:cubicBezTo>
                  <a:cubicBezTo>
                    <a:pt x="112" y="13"/>
                    <a:pt x="109" y="13"/>
                    <a:pt x="107" y="14"/>
                  </a:cubicBezTo>
                  <a:cubicBezTo>
                    <a:pt x="99" y="19"/>
                    <a:pt x="90" y="23"/>
                    <a:pt x="83" y="29"/>
                  </a:cubicBezTo>
                  <a:cubicBezTo>
                    <a:pt x="71" y="37"/>
                    <a:pt x="60" y="33"/>
                    <a:pt x="48" y="32"/>
                  </a:cubicBezTo>
                  <a:cubicBezTo>
                    <a:pt x="33" y="30"/>
                    <a:pt x="18" y="28"/>
                    <a:pt x="0" y="25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2686696" y="4693347"/>
              <a:ext cx="45928" cy="20805"/>
            </a:xfrm>
            <a:custGeom>
              <a:avLst/>
              <a:gdLst/>
              <a:ahLst/>
              <a:cxnLst/>
              <a:rect l="l" t="t" r="r" b="b"/>
              <a:pathLst>
                <a:path w="138" h="92" extrusionOk="0">
                  <a:moveTo>
                    <a:pt x="90" y="91"/>
                  </a:moveTo>
                  <a:cubicBezTo>
                    <a:pt x="62" y="90"/>
                    <a:pt x="37" y="82"/>
                    <a:pt x="17" y="61"/>
                  </a:cubicBezTo>
                  <a:cubicBezTo>
                    <a:pt x="8" y="50"/>
                    <a:pt x="0" y="39"/>
                    <a:pt x="6" y="24"/>
                  </a:cubicBezTo>
                  <a:cubicBezTo>
                    <a:pt x="11" y="9"/>
                    <a:pt x="25" y="4"/>
                    <a:pt x="38" y="3"/>
                  </a:cubicBezTo>
                  <a:cubicBezTo>
                    <a:pt x="72" y="0"/>
                    <a:pt x="102" y="11"/>
                    <a:pt x="125" y="37"/>
                  </a:cubicBezTo>
                  <a:cubicBezTo>
                    <a:pt x="136" y="50"/>
                    <a:pt x="138" y="64"/>
                    <a:pt x="131" y="75"/>
                  </a:cubicBezTo>
                  <a:cubicBezTo>
                    <a:pt x="124" y="86"/>
                    <a:pt x="113" y="89"/>
                    <a:pt x="102" y="91"/>
                  </a:cubicBezTo>
                  <a:cubicBezTo>
                    <a:pt x="98" y="92"/>
                    <a:pt x="94" y="91"/>
                    <a:pt x="90" y="91"/>
                  </a:cubicBezTo>
                  <a:close/>
                </a:path>
              </a:pathLst>
            </a:custGeom>
            <a:solidFill>
              <a:srgbClr val="D7D7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6"/>
          <p:cNvGrpSpPr/>
          <p:nvPr/>
        </p:nvGrpSpPr>
        <p:grpSpPr>
          <a:xfrm>
            <a:off x="7132503" y="4778155"/>
            <a:ext cx="2055374" cy="848186"/>
            <a:chOff x="7070061" y="3300899"/>
            <a:chExt cx="2260911" cy="1048590"/>
          </a:xfrm>
        </p:grpSpPr>
        <p:sp>
          <p:nvSpPr>
            <p:cNvPr id="353" name="Google Shape;353;p6"/>
            <p:cNvSpPr/>
            <p:nvPr/>
          </p:nvSpPr>
          <p:spPr>
            <a:xfrm>
              <a:off x="7070061" y="3300899"/>
              <a:ext cx="2260911" cy="1048590"/>
            </a:xfrm>
            <a:prstGeom prst="roundRect">
              <a:avLst>
                <a:gd name="adj" fmla="val 16667"/>
              </a:avLst>
            </a:prstGeom>
            <a:solidFill>
              <a:srgbClr val="0FCFE8"/>
            </a:solidFill>
            <a:ln w="25400" cap="flat" cmpd="sng">
              <a:solidFill>
                <a:srgbClr val="0FCF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4" name="Google Shape;354;p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02441" y="3396848"/>
              <a:ext cx="1894712" cy="883057"/>
            </a:xfrm>
            <a:prstGeom prst="rect">
              <a:avLst/>
            </a:prstGeom>
            <a:noFill/>
            <a:ln w="9525" cap="flat" cmpd="sng">
              <a:solidFill>
                <a:srgbClr val="0FCFE8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55" name="Google Shape;355;p6"/>
          <p:cNvGrpSpPr/>
          <p:nvPr/>
        </p:nvGrpSpPr>
        <p:grpSpPr>
          <a:xfrm>
            <a:off x="4013200" y="4495799"/>
            <a:ext cx="1524000" cy="838196"/>
            <a:chOff x="2544392" y="4618743"/>
            <a:chExt cx="469514" cy="191956"/>
          </a:xfrm>
        </p:grpSpPr>
        <p:sp>
          <p:nvSpPr>
            <p:cNvPr id="356" name="Google Shape;356;p6"/>
            <p:cNvSpPr/>
            <p:nvPr/>
          </p:nvSpPr>
          <p:spPr>
            <a:xfrm>
              <a:off x="2863507" y="4721791"/>
              <a:ext cx="148018" cy="60951"/>
            </a:xfrm>
            <a:custGeom>
              <a:avLst/>
              <a:gdLst/>
              <a:ahLst/>
              <a:cxnLst/>
              <a:rect l="l" t="t" r="r" b="b"/>
              <a:pathLst>
                <a:path w="444" h="268" extrusionOk="0">
                  <a:moveTo>
                    <a:pt x="1" y="256"/>
                  </a:moveTo>
                  <a:cubicBezTo>
                    <a:pt x="1" y="245"/>
                    <a:pt x="1" y="234"/>
                    <a:pt x="1" y="223"/>
                  </a:cubicBezTo>
                  <a:cubicBezTo>
                    <a:pt x="0" y="215"/>
                    <a:pt x="3" y="214"/>
                    <a:pt x="10" y="214"/>
                  </a:cubicBezTo>
                  <a:cubicBezTo>
                    <a:pt x="28" y="214"/>
                    <a:pt x="46" y="214"/>
                    <a:pt x="64" y="214"/>
                  </a:cubicBezTo>
                  <a:cubicBezTo>
                    <a:pt x="71" y="214"/>
                    <a:pt x="75" y="213"/>
                    <a:pt x="72" y="204"/>
                  </a:cubicBezTo>
                  <a:cubicBezTo>
                    <a:pt x="70" y="199"/>
                    <a:pt x="70" y="193"/>
                    <a:pt x="69" y="188"/>
                  </a:cubicBezTo>
                  <a:cubicBezTo>
                    <a:pt x="100" y="200"/>
                    <a:pt x="120" y="178"/>
                    <a:pt x="144" y="164"/>
                  </a:cubicBezTo>
                  <a:cubicBezTo>
                    <a:pt x="129" y="162"/>
                    <a:pt x="116" y="159"/>
                    <a:pt x="103" y="158"/>
                  </a:cubicBezTo>
                  <a:cubicBezTo>
                    <a:pt x="90" y="158"/>
                    <a:pt x="77" y="152"/>
                    <a:pt x="63" y="155"/>
                  </a:cubicBezTo>
                  <a:cubicBezTo>
                    <a:pt x="59" y="148"/>
                    <a:pt x="57" y="140"/>
                    <a:pt x="57" y="131"/>
                  </a:cubicBezTo>
                  <a:cubicBezTo>
                    <a:pt x="77" y="129"/>
                    <a:pt x="90" y="114"/>
                    <a:pt x="108" y="106"/>
                  </a:cubicBezTo>
                  <a:cubicBezTo>
                    <a:pt x="87" y="103"/>
                    <a:pt x="68" y="100"/>
                    <a:pt x="49" y="97"/>
                  </a:cubicBezTo>
                  <a:cubicBezTo>
                    <a:pt x="43" y="82"/>
                    <a:pt x="42" y="66"/>
                    <a:pt x="38" y="50"/>
                  </a:cubicBezTo>
                  <a:cubicBezTo>
                    <a:pt x="33" y="34"/>
                    <a:pt x="30" y="17"/>
                    <a:pt x="27" y="0"/>
                  </a:cubicBezTo>
                  <a:cubicBezTo>
                    <a:pt x="56" y="1"/>
                    <a:pt x="83" y="6"/>
                    <a:pt x="112" y="10"/>
                  </a:cubicBezTo>
                  <a:cubicBezTo>
                    <a:pt x="142" y="13"/>
                    <a:pt x="172" y="17"/>
                    <a:pt x="202" y="21"/>
                  </a:cubicBezTo>
                  <a:cubicBezTo>
                    <a:pt x="232" y="24"/>
                    <a:pt x="263" y="28"/>
                    <a:pt x="293" y="32"/>
                  </a:cubicBezTo>
                  <a:cubicBezTo>
                    <a:pt x="324" y="35"/>
                    <a:pt x="354" y="39"/>
                    <a:pt x="385" y="43"/>
                  </a:cubicBezTo>
                  <a:cubicBezTo>
                    <a:pt x="404" y="45"/>
                    <a:pt x="422" y="47"/>
                    <a:pt x="440" y="49"/>
                  </a:cubicBezTo>
                  <a:cubicBezTo>
                    <a:pt x="442" y="49"/>
                    <a:pt x="443" y="50"/>
                    <a:pt x="444" y="52"/>
                  </a:cubicBezTo>
                  <a:cubicBezTo>
                    <a:pt x="444" y="56"/>
                    <a:pt x="440" y="57"/>
                    <a:pt x="437" y="58"/>
                  </a:cubicBezTo>
                  <a:cubicBezTo>
                    <a:pt x="323" y="126"/>
                    <a:pt x="208" y="194"/>
                    <a:pt x="94" y="261"/>
                  </a:cubicBezTo>
                  <a:cubicBezTo>
                    <a:pt x="91" y="263"/>
                    <a:pt x="87" y="265"/>
                    <a:pt x="86" y="268"/>
                  </a:cubicBezTo>
                  <a:lnTo>
                    <a:pt x="1" y="256"/>
                  </a:lnTo>
                  <a:close/>
                  <a:moveTo>
                    <a:pt x="102" y="134"/>
                  </a:moveTo>
                  <a:cubicBezTo>
                    <a:pt x="102" y="135"/>
                    <a:pt x="102" y="136"/>
                    <a:pt x="103" y="137"/>
                  </a:cubicBezTo>
                  <a:cubicBezTo>
                    <a:pt x="120" y="139"/>
                    <a:pt x="138" y="141"/>
                    <a:pt x="156" y="143"/>
                  </a:cubicBezTo>
                  <a:cubicBezTo>
                    <a:pt x="163" y="144"/>
                    <a:pt x="170" y="148"/>
                    <a:pt x="177" y="144"/>
                  </a:cubicBezTo>
                  <a:cubicBezTo>
                    <a:pt x="190" y="136"/>
                    <a:pt x="202" y="128"/>
                    <a:pt x="217" y="119"/>
                  </a:cubicBezTo>
                  <a:cubicBezTo>
                    <a:pt x="200" y="117"/>
                    <a:pt x="185" y="115"/>
                    <a:pt x="170" y="113"/>
                  </a:cubicBezTo>
                  <a:cubicBezTo>
                    <a:pt x="161" y="112"/>
                    <a:pt x="150" y="108"/>
                    <a:pt x="142" y="111"/>
                  </a:cubicBezTo>
                  <a:cubicBezTo>
                    <a:pt x="128" y="116"/>
                    <a:pt x="115" y="126"/>
                    <a:pt x="102" y="134"/>
                  </a:cubicBezTo>
                  <a:close/>
                  <a:moveTo>
                    <a:pt x="279" y="83"/>
                  </a:moveTo>
                  <a:cubicBezTo>
                    <a:pt x="279" y="82"/>
                    <a:pt x="279" y="82"/>
                    <a:pt x="279" y="81"/>
                  </a:cubicBezTo>
                  <a:cubicBezTo>
                    <a:pt x="264" y="79"/>
                    <a:pt x="249" y="77"/>
                    <a:pt x="234" y="75"/>
                  </a:cubicBezTo>
                  <a:cubicBezTo>
                    <a:pt x="224" y="74"/>
                    <a:pt x="214" y="70"/>
                    <a:pt x="204" y="75"/>
                  </a:cubicBezTo>
                  <a:cubicBezTo>
                    <a:pt x="192" y="81"/>
                    <a:pt x="181" y="89"/>
                    <a:pt x="168" y="97"/>
                  </a:cubicBezTo>
                  <a:cubicBezTo>
                    <a:pt x="193" y="100"/>
                    <a:pt x="216" y="103"/>
                    <a:pt x="239" y="106"/>
                  </a:cubicBezTo>
                  <a:cubicBezTo>
                    <a:pt x="241" y="107"/>
                    <a:pt x="243" y="105"/>
                    <a:pt x="244" y="104"/>
                  </a:cubicBezTo>
                  <a:cubicBezTo>
                    <a:pt x="256" y="97"/>
                    <a:pt x="268" y="90"/>
                    <a:pt x="279" y="83"/>
                  </a:cubicBezTo>
                  <a:close/>
                  <a:moveTo>
                    <a:pt x="52" y="84"/>
                  </a:moveTo>
                  <a:cubicBezTo>
                    <a:pt x="70" y="87"/>
                    <a:pt x="85" y="89"/>
                    <a:pt x="100" y="91"/>
                  </a:cubicBezTo>
                  <a:cubicBezTo>
                    <a:pt x="112" y="92"/>
                    <a:pt x="123" y="96"/>
                    <a:pt x="135" y="88"/>
                  </a:cubicBezTo>
                  <a:cubicBezTo>
                    <a:pt x="142" y="82"/>
                    <a:pt x="151" y="78"/>
                    <a:pt x="159" y="73"/>
                  </a:cubicBezTo>
                  <a:cubicBezTo>
                    <a:pt x="161" y="72"/>
                    <a:pt x="164" y="72"/>
                    <a:pt x="163" y="69"/>
                  </a:cubicBezTo>
                  <a:cubicBezTo>
                    <a:pt x="162" y="66"/>
                    <a:pt x="159" y="67"/>
                    <a:pt x="157" y="67"/>
                  </a:cubicBezTo>
                  <a:cubicBezTo>
                    <a:pt x="143" y="66"/>
                    <a:pt x="128" y="63"/>
                    <a:pt x="113" y="61"/>
                  </a:cubicBezTo>
                  <a:cubicBezTo>
                    <a:pt x="105" y="60"/>
                    <a:pt x="96" y="59"/>
                    <a:pt x="88" y="63"/>
                  </a:cubicBezTo>
                  <a:cubicBezTo>
                    <a:pt x="77" y="70"/>
                    <a:pt x="66" y="76"/>
                    <a:pt x="52" y="84"/>
                  </a:cubicBezTo>
                  <a:close/>
                </a:path>
              </a:pathLst>
            </a:custGeom>
            <a:solidFill>
              <a:srgbClr val="9A9A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891351" y="4732844"/>
              <a:ext cx="122555" cy="55913"/>
            </a:xfrm>
            <a:custGeom>
              <a:avLst/>
              <a:gdLst/>
              <a:ahLst/>
              <a:cxnLst/>
              <a:rect l="l" t="t" r="r" b="b"/>
              <a:pathLst>
                <a:path w="368" h="246" extrusionOk="0">
                  <a:moveTo>
                    <a:pt x="5" y="246"/>
                  </a:moveTo>
                  <a:cubicBezTo>
                    <a:pt x="0" y="237"/>
                    <a:pt x="4" y="228"/>
                    <a:pt x="3" y="219"/>
                  </a:cubicBezTo>
                  <a:cubicBezTo>
                    <a:pt x="4" y="216"/>
                    <a:pt x="8" y="214"/>
                    <a:pt x="11" y="212"/>
                  </a:cubicBezTo>
                  <a:cubicBezTo>
                    <a:pt x="125" y="145"/>
                    <a:pt x="240" y="77"/>
                    <a:pt x="354" y="9"/>
                  </a:cubicBezTo>
                  <a:cubicBezTo>
                    <a:pt x="357" y="8"/>
                    <a:pt x="361" y="7"/>
                    <a:pt x="361" y="3"/>
                  </a:cubicBezTo>
                  <a:cubicBezTo>
                    <a:pt x="363" y="3"/>
                    <a:pt x="366" y="0"/>
                    <a:pt x="367" y="5"/>
                  </a:cubicBezTo>
                  <a:cubicBezTo>
                    <a:pt x="368" y="8"/>
                    <a:pt x="368" y="10"/>
                    <a:pt x="365" y="12"/>
                  </a:cubicBezTo>
                  <a:cubicBezTo>
                    <a:pt x="358" y="16"/>
                    <a:pt x="352" y="21"/>
                    <a:pt x="345" y="25"/>
                  </a:cubicBezTo>
                  <a:cubicBezTo>
                    <a:pt x="233" y="97"/>
                    <a:pt x="122" y="170"/>
                    <a:pt x="10" y="243"/>
                  </a:cubicBezTo>
                  <a:cubicBezTo>
                    <a:pt x="8" y="244"/>
                    <a:pt x="6" y="245"/>
                    <a:pt x="5" y="246"/>
                  </a:cubicBezTo>
                  <a:close/>
                </a:path>
              </a:pathLst>
            </a:custGeom>
            <a:solidFill>
              <a:srgbClr val="624C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2567712" y="4757875"/>
              <a:ext cx="3569" cy="1788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cubicBezTo>
                    <a:pt x="10" y="8"/>
                    <a:pt x="5" y="6"/>
                    <a:pt x="0" y="6"/>
                  </a:cubicBezTo>
                  <a:cubicBezTo>
                    <a:pt x="3" y="3"/>
                    <a:pt x="7" y="1"/>
                    <a:pt x="11" y="0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2554386" y="4809724"/>
              <a:ext cx="2142" cy="975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cubicBezTo>
                    <a:pt x="3" y="0"/>
                    <a:pt x="7" y="0"/>
                    <a:pt x="7" y="4"/>
                  </a:cubicBezTo>
                  <a:cubicBezTo>
                    <a:pt x="4" y="4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544392" y="4618743"/>
              <a:ext cx="344105" cy="161237"/>
            </a:xfrm>
            <a:custGeom>
              <a:avLst/>
              <a:gdLst/>
              <a:ahLst/>
              <a:cxnLst/>
              <a:rect l="l" t="t" r="r" b="b"/>
              <a:pathLst>
                <a:path w="1033" h="709" extrusionOk="0">
                  <a:moveTo>
                    <a:pt x="365" y="624"/>
                  </a:moveTo>
                  <a:cubicBezTo>
                    <a:pt x="399" y="629"/>
                    <a:pt x="433" y="634"/>
                    <a:pt x="468" y="639"/>
                  </a:cubicBezTo>
                  <a:cubicBezTo>
                    <a:pt x="485" y="641"/>
                    <a:pt x="502" y="644"/>
                    <a:pt x="520" y="646"/>
                  </a:cubicBezTo>
                  <a:cubicBezTo>
                    <a:pt x="520" y="646"/>
                    <a:pt x="520" y="646"/>
                    <a:pt x="520" y="646"/>
                  </a:cubicBezTo>
                  <a:cubicBezTo>
                    <a:pt x="555" y="652"/>
                    <a:pt x="590" y="655"/>
                    <a:pt x="624" y="662"/>
                  </a:cubicBezTo>
                  <a:cubicBezTo>
                    <a:pt x="679" y="670"/>
                    <a:pt x="733" y="677"/>
                    <a:pt x="788" y="685"/>
                  </a:cubicBezTo>
                  <a:cubicBezTo>
                    <a:pt x="839" y="692"/>
                    <a:pt x="890" y="699"/>
                    <a:pt x="941" y="707"/>
                  </a:cubicBezTo>
                  <a:cubicBezTo>
                    <a:pt x="947" y="708"/>
                    <a:pt x="953" y="708"/>
                    <a:pt x="959" y="709"/>
                  </a:cubicBezTo>
                  <a:cubicBezTo>
                    <a:pt x="959" y="698"/>
                    <a:pt x="959" y="687"/>
                    <a:pt x="959" y="676"/>
                  </a:cubicBezTo>
                  <a:cubicBezTo>
                    <a:pt x="958" y="668"/>
                    <a:pt x="961" y="667"/>
                    <a:pt x="968" y="667"/>
                  </a:cubicBezTo>
                  <a:cubicBezTo>
                    <a:pt x="986" y="667"/>
                    <a:pt x="1004" y="667"/>
                    <a:pt x="1022" y="667"/>
                  </a:cubicBezTo>
                  <a:cubicBezTo>
                    <a:pt x="1029" y="667"/>
                    <a:pt x="1033" y="666"/>
                    <a:pt x="1030" y="657"/>
                  </a:cubicBezTo>
                  <a:cubicBezTo>
                    <a:pt x="1028" y="652"/>
                    <a:pt x="1028" y="646"/>
                    <a:pt x="1027" y="641"/>
                  </a:cubicBezTo>
                  <a:cubicBezTo>
                    <a:pt x="1024" y="630"/>
                    <a:pt x="1020" y="620"/>
                    <a:pt x="1021" y="608"/>
                  </a:cubicBezTo>
                  <a:cubicBezTo>
                    <a:pt x="1017" y="601"/>
                    <a:pt x="1015" y="593"/>
                    <a:pt x="1015" y="584"/>
                  </a:cubicBezTo>
                  <a:cubicBezTo>
                    <a:pt x="1010" y="573"/>
                    <a:pt x="1008" y="562"/>
                    <a:pt x="1007" y="550"/>
                  </a:cubicBezTo>
                  <a:cubicBezTo>
                    <a:pt x="1001" y="535"/>
                    <a:pt x="1000" y="519"/>
                    <a:pt x="996" y="503"/>
                  </a:cubicBezTo>
                  <a:cubicBezTo>
                    <a:pt x="991" y="487"/>
                    <a:pt x="988" y="470"/>
                    <a:pt x="985" y="453"/>
                  </a:cubicBezTo>
                  <a:cubicBezTo>
                    <a:pt x="982" y="440"/>
                    <a:pt x="978" y="426"/>
                    <a:pt x="975" y="413"/>
                  </a:cubicBezTo>
                  <a:cubicBezTo>
                    <a:pt x="974" y="408"/>
                    <a:pt x="974" y="404"/>
                    <a:pt x="973" y="399"/>
                  </a:cubicBezTo>
                  <a:cubicBezTo>
                    <a:pt x="964" y="357"/>
                    <a:pt x="954" y="315"/>
                    <a:pt x="945" y="273"/>
                  </a:cubicBezTo>
                  <a:cubicBezTo>
                    <a:pt x="940" y="253"/>
                    <a:pt x="936" y="232"/>
                    <a:pt x="932" y="212"/>
                  </a:cubicBezTo>
                  <a:cubicBezTo>
                    <a:pt x="930" y="210"/>
                    <a:pt x="932" y="205"/>
                    <a:pt x="928" y="204"/>
                  </a:cubicBezTo>
                  <a:cubicBezTo>
                    <a:pt x="914" y="140"/>
                    <a:pt x="914" y="140"/>
                    <a:pt x="914" y="140"/>
                  </a:cubicBezTo>
                  <a:cubicBezTo>
                    <a:pt x="914" y="140"/>
                    <a:pt x="914" y="139"/>
                    <a:pt x="915" y="139"/>
                  </a:cubicBezTo>
                  <a:cubicBezTo>
                    <a:pt x="912" y="125"/>
                    <a:pt x="909" y="110"/>
                    <a:pt x="905" y="95"/>
                  </a:cubicBezTo>
                  <a:cubicBezTo>
                    <a:pt x="901" y="76"/>
                    <a:pt x="901" y="77"/>
                    <a:pt x="881" y="75"/>
                  </a:cubicBezTo>
                  <a:cubicBezTo>
                    <a:pt x="880" y="74"/>
                    <a:pt x="878" y="74"/>
                    <a:pt x="876" y="74"/>
                  </a:cubicBezTo>
                  <a:cubicBezTo>
                    <a:pt x="847" y="72"/>
                    <a:pt x="817" y="68"/>
                    <a:pt x="788" y="67"/>
                  </a:cubicBezTo>
                  <a:cubicBezTo>
                    <a:pt x="779" y="65"/>
                    <a:pt x="771" y="65"/>
                    <a:pt x="762" y="65"/>
                  </a:cubicBezTo>
                  <a:cubicBezTo>
                    <a:pt x="758" y="63"/>
                    <a:pt x="754" y="63"/>
                    <a:pt x="750" y="63"/>
                  </a:cubicBezTo>
                  <a:cubicBezTo>
                    <a:pt x="730" y="61"/>
                    <a:pt x="710" y="60"/>
                    <a:pt x="691" y="59"/>
                  </a:cubicBezTo>
                  <a:cubicBezTo>
                    <a:pt x="658" y="56"/>
                    <a:pt x="626" y="52"/>
                    <a:pt x="594" y="50"/>
                  </a:cubicBezTo>
                  <a:cubicBezTo>
                    <a:pt x="577" y="49"/>
                    <a:pt x="559" y="49"/>
                    <a:pt x="542" y="45"/>
                  </a:cubicBezTo>
                  <a:moveTo>
                    <a:pt x="542" y="45"/>
                  </a:moveTo>
                  <a:cubicBezTo>
                    <a:pt x="523" y="44"/>
                    <a:pt x="503" y="43"/>
                    <a:pt x="484" y="41"/>
                  </a:cubicBezTo>
                  <a:cubicBezTo>
                    <a:pt x="467" y="39"/>
                    <a:pt x="450" y="38"/>
                    <a:pt x="433" y="36"/>
                  </a:cubicBezTo>
                  <a:cubicBezTo>
                    <a:pt x="400" y="33"/>
                    <a:pt x="366" y="30"/>
                    <a:pt x="333" y="29"/>
                  </a:cubicBezTo>
                  <a:cubicBezTo>
                    <a:pt x="332" y="28"/>
                    <a:pt x="331" y="27"/>
                    <a:pt x="330" y="27"/>
                  </a:cubicBezTo>
                  <a:cubicBezTo>
                    <a:pt x="304" y="25"/>
                    <a:pt x="278" y="23"/>
                    <a:pt x="252" y="21"/>
                  </a:cubicBezTo>
                  <a:cubicBezTo>
                    <a:pt x="233" y="19"/>
                    <a:pt x="214" y="18"/>
                    <a:pt x="195" y="16"/>
                  </a:cubicBezTo>
                  <a:cubicBezTo>
                    <a:pt x="165" y="13"/>
                    <a:pt x="135" y="10"/>
                    <a:pt x="105" y="8"/>
                  </a:cubicBezTo>
                  <a:cubicBezTo>
                    <a:pt x="86" y="7"/>
                    <a:pt x="68" y="4"/>
                    <a:pt x="49" y="3"/>
                  </a:cubicBezTo>
                  <a:cubicBezTo>
                    <a:pt x="35" y="2"/>
                    <a:pt x="21" y="1"/>
                    <a:pt x="7" y="0"/>
                  </a:cubicBezTo>
                  <a:cubicBezTo>
                    <a:pt x="2" y="0"/>
                    <a:pt x="0" y="2"/>
                    <a:pt x="2" y="7"/>
                  </a:cubicBezTo>
                  <a:cubicBezTo>
                    <a:pt x="5" y="19"/>
                    <a:pt x="7" y="30"/>
                    <a:pt x="10" y="42"/>
                  </a:cubicBezTo>
                  <a:cubicBezTo>
                    <a:pt x="23" y="97"/>
                    <a:pt x="37" y="152"/>
                    <a:pt x="50" y="207"/>
                  </a:cubicBezTo>
                  <a:cubicBezTo>
                    <a:pt x="68" y="283"/>
                    <a:pt x="86" y="359"/>
                    <a:pt x="105" y="435"/>
                  </a:cubicBezTo>
                  <a:cubicBezTo>
                    <a:pt x="116" y="482"/>
                    <a:pt x="127" y="529"/>
                    <a:pt x="139" y="575"/>
                  </a:cubicBezTo>
                  <a:cubicBezTo>
                    <a:pt x="140" y="580"/>
                    <a:pt x="136" y="586"/>
                    <a:pt x="141" y="590"/>
                  </a:cubicBezTo>
                  <a:cubicBezTo>
                    <a:pt x="142" y="591"/>
                    <a:pt x="143" y="592"/>
                    <a:pt x="144" y="593"/>
                  </a:cubicBezTo>
                  <a:cubicBezTo>
                    <a:pt x="168" y="596"/>
                    <a:pt x="192" y="598"/>
                    <a:pt x="215" y="604"/>
                  </a:cubicBezTo>
                  <a:cubicBezTo>
                    <a:pt x="265" y="610"/>
                    <a:pt x="315" y="617"/>
                    <a:pt x="365" y="624"/>
                  </a:cubicBezTo>
                  <a:moveTo>
                    <a:pt x="574" y="432"/>
                  </a:moveTo>
                  <a:cubicBezTo>
                    <a:pt x="561" y="440"/>
                    <a:pt x="547" y="441"/>
                    <a:pt x="532" y="443"/>
                  </a:cubicBezTo>
                  <a:cubicBezTo>
                    <a:pt x="489" y="441"/>
                    <a:pt x="451" y="428"/>
                    <a:pt x="420" y="397"/>
                  </a:cubicBezTo>
                  <a:cubicBezTo>
                    <a:pt x="412" y="388"/>
                    <a:pt x="405" y="379"/>
                    <a:pt x="402" y="367"/>
                  </a:cubicBezTo>
                  <a:cubicBezTo>
                    <a:pt x="395" y="347"/>
                    <a:pt x="403" y="329"/>
                    <a:pt x="421" y="319"/>
                  </a:cubicBezTo>
                  <a:cubicBezTo>
                    <a:pt x="448" y="304"/>
                    <a:pt x="475" y="307"/>
                    <a:pt x="503" y="313"/>
                  </a:cubicBezTo>
                  <a:cubicBezTo>
                    <a:pt x="517" y="317"/>
                    <a:pt x="531" y="323"/>
                    <a:pt x="544" y="329"/>
                  </a:cubicBezTo>
                  <a:cubicBezTo>
                    <a:pt x="544" y="329"/>
                    <a:pt x="544" y="329"/>
                    <a:pt x="544" y="329"/>
                  </a:cubicBezTo>
                  <a:cubicBezTo>
                    <a:pt x="564" y="342"/>
                    <a:pt x="582" y="357"/>
                    <a:pt x="592" y="379"/>
                  </a:cubicBezTo>
                  <a:cubicBezTo>
                    <a:pt x="601" y="399"/>
                    <a:pt x="594" y="421"/>
                    <a:pt x="574" y="432"/>
                  </a:cubicBezTo>
                  <a:close/>
                  <a:moveTo>
                    <a:pt x="640" y="398"/>
                  </a:moveTo>
                  <a:cubicBezTo>
                    <a:pt x="639" y="397"/>
                    <a:pt x="639" y="397"/>
                    <a:pt x="639" y="397"/>
                  </a:cubicBezTo>
                  <a:cubicBezTo>
                    <a:pt x="640" y="397"/>
                    <a:pt x="640" y="397"/>
                    <a:pt x="640" y="397"/>
                  </a:cubicBezTo>
                  <a:cubicBezTo>
                    <a:pt x="640" y="397"/>
                    <a:pt x="640" y="397"/>
                    <a:pt x="640" y="397"/>
                  </a:cubicBezTo>
                  <a:cubicBezTo>
                    <a:pt x="640" y="397"/>
                    <a:pt x="640" y="398"/>
                    <a:pt x="640" y="398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2591988" y="4753486"/>
              <a:ext cx="301032" cy="36246"/>
            </a:xfrm>
            <a:custGeom>
              <a:avLst/>
              <a:gdLst/>
              <a:ahLst/>
              <a:cxnLst/>
              <a:rect l="l" t="t" r="r" b="b"/>
              <a:pathLst>
                <a:path w="903" h="159" extrusionOk="0">
                  <a:moveTo>
                    <a:pt x="816" y="116"/>
                  </a:moveTo>
                  <a:cubicBezTo>
                    <a:pt x="810" y="115"/>
                    <a:pt x="804" y="115"/>
                    <a:pt x="798" y="114"/>
                  </a:cubicBezTo>
                  <a:cubicBezTo>
                    <a:pt x="747" y="106"/>
                    <a:pt x="696" y="99"/>
                    <a:pt x="645" y="92"/>
                  </a:cubicBezTo>
                  <a:cubicBezTo>
                    <a:pt x="590" y="84"/>
                    <a:pt x="536" y="77"/>
                    <a:pt x="481" y="69"/>
                  </a:cubicBezTo>
                  <a:cubicBezTo>
                    <a:pt x="447" y="62"/>
                    <a:pt x="412" y="59"/>
                    <a:pt x="377" y="53"/>
                  </a:cubicBezTo>
                  <a:cubicBezTo>
                    <a:pt x="359" y="51"/>
                    <a:pt x="342" y="48"/>
                    <a:pt x="325" y="46"/>
                  </a:cubicBezTo>
                  <a:cubicBezTo>
                    <a:pt x="290" y="41"/>
                    <a:pt x="256" y="36"/>
                    <a:pt x="222" y="31"/>
                  </a:cubicBezTo>
                  <a:cubicBezTo>
                    <a:pt x="172" y="24"/>
                    <a:pt x="122" y="17"/>
                    <a:pt x="72" y="11"/>
                  </a:cubicBezTo>
                  <a:cubicBezTo>
                    <a:pt x="49" y="5"/>
                    <a:pt x="25" y="3"/>
                    <a:pt x="1" y="0"/>
                  </a:cubicBezTo>
                  <a:cubicBezTo>
                    <a:pt x="1" y="6"/>
                    <a:pt x="1" y="13"/>
                    <a:pt x="0" y="20"/>
                  </a:cubicBezTo>
                  <a:cubicBezTo>
                    <a:pt x="0" y="24"/>
                    <a:pt x="2" y="27"/>
                    <a:pt x="7" y="28"/>
                  </a:cubicBezTo>
                  <a:cubicBezTo>
                    <a:pt x="39" y="32"/>
                    <a:pt x="71" y="37"/>
                    <a:pt x="103" y="42"/>
                  </a:cubicBezTo>
                  <a:cubicBezTo>
                    <a:pt x="108" y="42"/>
                    <a:pt x="113" y="43"/>
                    <a:pt x="117" y="44"/>
                  </a:cubicBezTo>
                  <a:cubicBezTo>
                    <a:pt x="120" y="43"/>
                    <a:pt x="123" y="44"/>
                    <a:pt x="125" y="46"/>
                  </a:cubicBezTo>
                  <a:cubicBezTo>
                    <a:pt x="141" y="46"/>
                    <a:pt x="156" y="49"/>
                    <a:pt x="172" y="52"/>
                  </a:cubicBezTo>
                  <a:cubicBezTo>
                    <a:pt x="194" y="55"/>
                    <a:pt x="216" y="57"/>
                    <a:pt x="238" y="61"/>
                  </a:cubicBezTo>
                  <a:cubicBezTo>
                    <a:pt x="270" y="66"/>
                    <a:pt x="303" y="72"/>
                    <a:pt x="335" y="76"/>
                  </a:cubicBezTo>
                  <a:cubicBezTo>
                    <a:pt x="367" y="79"/>
                    <a:pt x="399" y="86"/>
                    <a:pt x="430" y="89"/>
                  </a:cubicBezTo>
                  <a:cubicBezTo>
                    <a:pt x="448" y="91"/>
                    <a:pt x="464" y="96"/>
                    <a:pt x="482" y="96"/>
                  </a:cubicBezTo>
                  <a:cubicBezTo>
                    <a:pt x="507" y="100"/>
                    <a:pt x="533" y="104"/>
                    <a:pt x="558" y="108"/>
                  </a:cubicBezTo>
                  <a:cubicBezTo>
                    <a:pt x="571" y="109"/>
                    <a:pt x="583" y="110"/>
                    <a:pt x="595" y="113"/>
                  </a:cubicBezTo>
                  <a:cubicBezTo>
                    <a:pt x="629" y="119"/>
                    <a:pt x="664" y="123"/>
                    <a:pt x="698" y="128"/>
                  </a:cubicBezTo>
                  <a:cubicBezTo>
                    <a:pt x="736" y="134"/>
                    <a:pt x="773" y="139"/>
                    <a:pt x="810" y="144"/>
                  </a:cubicBezTo>
                  <a:cubicBezTo>
                    <a:pt x="813" y="145"/>
                    <a:pt x="816" y="146"/>
                    <a:pt x="816" y="150"/>
                  </a:cubicBezTo>
                  <a:cubicBezTo>
                    <a:pt x="816" y="156"/>
                    <a:pt x="820" y="156"/>
                    <a:pt x="824" y="156"/>
                  </a:cubicBezTo>
                  <a:cubicBezTo>
                    <a:pt x="847" y="156"/>
                    <a:pt x="870" y="157"/>
                    <a:pt x="893" y="157"/>
                  </a:cubicBezTo>
                  <a:cubicBezTo>
                    <a:pt x="896" y="156"/>
                    <a:pt x="900" y="159"/>
                    <a:pt x="903" y="155"/>
                  </a:cubicBezTo>
                  <a:cubicBezTo>
                    <a:pt x="898" y="146"/>
                    <a:pt x="902" y="137"/>
                    <a:pt x="901" y="128"/>
                  </a:cubicBezTo>
                  <a:cubicBezTo>
                    <a:pt x="893" y="127"/>
                    <a:pt x="888" y="126"/>
                    <a:pt x="880" y="125"/>
                  </a:cubicBezTo>
                  <a:lnTo>
                    <a:pt x="816" y="11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2675992" y="4687821"/>
              <a:ext cx="68536" cy="31695"/>
            </a:xfrm>
            <a:custGeom>
              <a:avLst/>
              <a:gdLst/>
              <a:ahLst/>
              <a:cxnLst/>
              <a:rect l="l" t="t" r="r" b="b"/>
              <a:pathLst>
                <a:path w="206" h="139" extrusionOk="0">
                  <a:moveTo>
                    <a:pt x="137" y="139"/>
                  </a:moveTo>
                  <a:cubicBezTo>
                    <a:pt x="94" y="137"/>
                    <a:pt x="56" y="124"/>
                    <a:pt x="25" y="93"/>
                  </a:cubicBezTo>
                  <a:cubicBezTo>
                    <a:pt x="17" y="84"/>
                    <a:pt x="10" y="75"/>
                    <a:pt x="7" y="63"/>
                  </a:cubicBezTo>
                  <a:cubicBezTo>
                    <a:pt x="0" y="43"/>
                    <a:pt x="8" y="25"/>
                    <a:pt x="26" y="15"/>
                  </a:cubicBezTo>
                  <a:cubicBezTo>
                    <a:pt x="53" y="0"/>
                    <a:pt x="80" y="3"/>
                    <a:pt x="108" y="9"/>
                  </a:cubicBezTo>
                  <a:cubicBezTo>
                    <a:pt x="122" y="13"/>
                    <a:pt x="136" y="19"/>
                    <a:pt x="149" y="25"/>
                  </a:cubicBezTo>
                  <a:cubicBezTo>
                    <a:pt x="169" y="38"/>
                    <a:pt x="187" y="53"/>
                    <a:pt x="197" y="75"/>
                  </a:cubicBezTo>
                  <a:cubicBezTo>
                    <a:pt x="206" y="95"/>
                    <a:pt x="199" y="117"/>
                    <a:pt x="179" y="128"/>
                  </a:cubicBezTo>
                  <a:cubicBezTo>
                    <a:pt x="166" y="136"/>
                    <a:pt x="152" y="137"/>
                    <a:pt x="137" y="139"/>
                  </a:cubicBezTo>
                  <a:close/>
                  <a:moveTo>
                    <a:pt x="122" y="115"/>
                  </a:moveTo>
                  <a:cubicBezTo>
                    <a:pt x="126" y="115"/>
                    <a:pt x="130" y="116"/>
                    <a:pt x="134" y="115"/>
                  </a:cubicBezTo>
                  <a:cubicBezTo>
                    <a:pt x="145" y="113"/>
                    <a:pt x="156" y="110"/>
                    <a:pt x="163" y="99"/>
                  </a:cubicBezTo>
                  <a:cubicBezTo>
                    <a:pt x="170" y="88"/>
                    <a:pt x="168" y="74"/>
                    <a:pt x="157" y="61"/>
                  </a:cubicBezTo>
                  <a:cubicBezTo>
                    <a:pt x="134" y="35"/>
                    <a:pt x="104" y="24"/>
                    <a:pt x="70" y="27"/>
                  </a:cubicBezTo>
                  <a:cubicBezTo>
                    <a:pt x="57" y="28"/>
                    <a:pt x="43" y="33"/>
                    <a:pt x="38" y="48"/>
                  </a:cubicBezTo>
                  <a:cubicBezTo>
                    <a:pt x="32" y="63"/>
                    <a:pt x="40" y="74"/>
                    <a:pt x="49" y="85"/>
                  </a:cubicBezTo>
                  <a:cubicBezTo>
                    <a:pt x="69" y="106"/>
                    <a:pt x="94" y="114"/>
                    <a:pt x="122" y="115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884216" y="4756249"/>
              <a:ext cx="27367" cy="10890"/>
            </a:xfrm>
            <a:custGeom>
              <a:avLst/>
              <a:gdLst/>
              <a:ahLst/>
              <a:cxnLst/>
              <a:rect l="l" t="t" r="r" b="b"/>
              <a:pathLst>
                <a:path w="82" h="48" extrusionOk="0">
                  <a:moveTo>
                    <a:pt x="1" y="3"/>
                  </a:moveTo>
                  <a:cubicBezTo>
                    <a:pt x="15" y="0"/>
                    <a:pt x="28" y="6"/>
                    <a:pt x="41" y="6"/>
                  </a:cubicBezTo>
                  <a:cubicBezTo>
                    <a:pt x="54" y="7"/>
                    <a:pt x="67" y="10"/>
                    <a:pt x="82" y="12"/>
                  </a:cubicBezTo>
                  <a:cubicBezTo>
                    <a:pt x="58" y="26"/>
                    <a:pt x="38" y="48"/>
                    <a:pt x="7" y="36"/>
                  </a:cubicBezTo>
                  <a:cubicBezTo>
                    <a:pt x="4" y="25"/>
                    <a:pt x="0" y="15"/>
                    <a:pt x="1" y="3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2879933" y="4743734"/>
              <a:ext cx="19752" cy="7802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0" y="0"/>
                  </a:moveTo>
                  <a:cubicBezTo>
                    <a:pt x="19" y="3"/>
                    <a:pt x="38" y="6"/>
                    <a:pt x="59" y="9"/>
                  </a:cubicBezTo>
                  <a:cubicBezTo>
                    <a:pt x="41" y="17"/>
                    <a:pt x="28" y="32"/>
                    <a:pt x="8" y="34"/>
                  </a:cubicBezTo>
                  <a:cubicBezTo>
                    <a:pt x="3" y="23"/>
                    <a:pt x="1" y="12"/>
                    <a:pt x="0" y="0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2897543" y="4746334"/>
              <a:ext cx="38313" cy="9102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0" y="26"/>
                  </a:moveTo>
                  <a:cubicBezTo>
                    <a:pt x="13" y="18"/>
                    <a:pt x="26" y="8"/>
                    <a:pt x="40" y="3"/>
                  </a:cubicBezTo>
                  <a:cubicBezTo>
                    <a:pt x="48" y="0"/>
                    <a:pt x="59" y="4"/>
                    <a:pt x="68" y="5"/>
                  </a:cubicBezTo>
                  <a:cubicBezTo>
                    <a:pt x="83" y="7"/>
                    <a:pt x="98" y="9"/>
                    <a:pt x="115" y="11"/>
                  </a:cubicBezTo>
                  <a:cubicBezTo>
                    <a:pt x="100" y="20"/>
                    <a:pt x="88" y="28"/>
                    <a:pt x="75" y="36"/>
                  </a:cubicBezTo>
                  <a:cubicBezTo>
                    <a:pt x="68" y="40"/>
                    <a:pt x="61" y="36"/>
                    <a:pt x="54" y="35"/>
                  </a:cubicBezTo>
                  <a:cubicBezTo>
                    <a:pt x="36" y="33"/>
                    <a:pt x="18" y="31"/>
                    <a:pt x="1" y="29"/>
                  </a:cubicBezTo>
                  <a:cubicBezTo>
                    <a:pt x="0" y="28"/>
                    <a:pt x="0" y="27"/>
                    <a:pt x="0" y="26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2919674" y="4737557"/>
              <a:ext cx="36885" cy="8452"/>
            </a:xfrm>
            <a:custGeom>
              <a:avLst/>
              <a:gdLst/>
              <a:ahLst/>
              <a:cxnLst/>
              <a:rect l="l" t="t" r="r" b="b"/>
              <a:pathLst>
                <a:path w="111" h="37" extrusionOk="0">
                  <a:moveTo>
                    <a:pt x="111" y="13"/>
                  </a:moveTo>
                  <a:cubicBezTo>
                    <a:pt x="100" y="20"/>
                    <a:pt x="88" y="27"/>
                    <a:pt x="76" y="34"/>
                  </a:cubicBezTo>
                  <a:cubicBezTo>
                    <a:pt x="75" y="35"/>
                    <a:pt x="73" y="37"/>
                    <a:pt x="71" y="36"/>
                  </a:cubicBezTo>
                  <a:cubicBezTo>
                    <a:pt x="48" y="33"/>
                    <a:pt x="25" y="30"/>
                    <a:pt x="0" y="27"/>
                  </a:cubicBezTo>
                  <a:cubicBezTo>
                    <a:pt x="13" y="19"/>
                    <a:pt x="24" y="11"/>
                    <a:pt x="36" y="5"/>
                  </a:cubicBezTo>
                  <a:cubicBezTo>
                    <a:pt x="46" y="0"/>
                    <a:pt x="56" y="4"/>
                    <a:pt x="66" y="5"/>
                  </a:cubicBezTo>
                  <a:cubicBezTo>
                    <a:pt x="81" y="7"/>
                    <a:pt x="96" y="9"/>
                    <a:pt x="111" y="11"/>
                  </a:cubicBezTo>
                  <a:cubicBezTo>
                    <a:pt x="111" y="12"/>
                    <a:pt x="111" y="12"/>
                    <a:pt x="111" y="13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2880885" y="4735119"/>
              <a:ext cx="37361" cy="8452"/>
            </a:xfrm>
            <a:custGeom>
              <a:avLst/>
              <a:gdLst/>
              <a:ahLst/>
              <a:cxnLst/>
              <a:rect l="l" t="t" r="r" b="b"/>
              <a:pathLst>
                <a:path w="112" h="37" extrusionOk="0">
                  <a:moveTo>
                    <a:pt x="0" y="25"/>
                  </a:moveTo>
                  <a:cubicBezTo>
                    <a:pt x="14" y="17"/>
                    <a:pt x="25" y="11"/>
                    <a:pt x="36" y="4"/>
                  </a:cubicBezTo>
                  <a:cubicBezTo>
                    <a:pt x="44" y="0"/>
                    <a:pt x="53" y="1"/>
                    <a:pt x="61" y="2"/>
                  </a:cubicBezTo>
                  <a:cubicBezTo>
                    <a:pt x="76" y="4"/>
                    <a:pt x="91" y="7"/>
                    <a:pt x="105" y="8"/>
                  </a:cubicBezTo>
                  <a:cubicBezTo>
                    <a:pt x="107" y="8"/>
                    <a:pt x="110" y="7"/>
                    <a:pt x="111" y="10"/>
                  </a:cubicBezTo>
                  <a:cubicBezTo>
                    <a:pt x="112" y="13"/>
                    <a:pt x="109" y="13"/>
                    <a:pt x="107" y="14"/>
                  </a:cubicBezTo>
                  <a:cubicBezTo>
                    <a:pt x="99" y="19"/>
                    <a:pt x="90" y="23"/>
                    <a:pt x="83" y="29"/>
                  </a:cubicBezTo>
                  <a:cubicBezTo>
                    <a:pt x="71" y="37"/>
                    <a:pt x="60" y="33"/>
                    <a:pt x="48" y="32"/>
                  </a:cubicBezTo>
                  <a:cubicBezTo>
                    <a:pt x="33" y="30"/>
                    <a:pt x="18" y="28"/>
                    <a:pt x="0" y="25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2686696" y="4693347"/>
              <a:ext cx="45928" cy="20805"/>
            </a:xfrm>
            <a:custGeom>
              <a:avLst/>
              <a:gdLst/>
              <a:ahLst/>
              <a:cxnLst/>
              <a:rect l="l" t="t" r="r" b="b"/>
              <a:pathLst>
                <a:path w="138" h="92" extrusionOk="0">
                  <a:moveTo>
                    <a:pt x="90" y="91"/>
                  </a:moveTo>
                  <a:cubicBezTo>
                    <a:pt x="62" y="90"/>
                    <a:pt x="37" y="82"/>
                    <a:pt x="17" y="61"/>
                  </a:cubicBezTo>
                  <a:cubicBezTo>
                    <a:pt x="8" y="50"/>
                    <a:pt x="0" y="39"/>
                    <a:pt x="6" y="24"/>
                  </a:cubicBezTo>
                  <a:cubicBezTo>
                    <a:pt x="11" y="9"/>
                    <a:pt x="25" y="4"/>
                    <a:pt x="38" y="3"/>
                  </a:cubicBezTo>
                  <a:cubicBezTo>
                    <a:pt x="72" y="0"/>
                    <a:pt x="102" y="11"/>
                    <a:pt x="125" y="37"/>
                  </a:cubicBezTo>
                  <a:cubicBezTo>
                    <a:pt x="136" y="50"/>
                    <a:pt x="138" y="64"/>
                    <a:pt x="131" y="75"/>
                  </a:cubicBezTo>
                  <a:cubicBezTo>
                    <a:pt x="124" y="86"/>
                    <a:pt x="113" y="89"/>
                    <a:pt x="102" y="91"/>
                  </a:cubicBezTo>
                  <a:cubicBezTo>
                    <a:pt x="98" y="92"/>
                    <a:pt x="94" y="91"/>
                    <a:pt x="90" y="91"/>
                  </a:cubicBezTo>
                  <a:close/>
                </a:path>
              </a:pathLst>
            </a:custGeom>
            <a:solidFill>
              <a:srgbClr val="D7D7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9" name="Google Shape;369;p6" descr="Image result for Jenkins&quot;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785600" y="6629400"/>
            <a:ext cx="773043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" descr="Image result for notification png&quot;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251200" y="1195387"/>
            <a:ext cx="1547813" cy="154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"/>
          <p:cNvPicPr preferRelativeResize="0"/>
          <p:nvPr/>
        </p:nvPicPr>
        <p:blipFill rotWithShape="1">
          <a:blip r:embed="rId11">
            <a:alphaModFix/>
          </a:blip>
          <a:srcRect t="6807" b="6798"/>
          <a:stretch/>
        </p:blipFill>
        <p:spPr>
          <a:xfrm>
            <a:off x="5458439" y="882733"/>
            <a:ext cx="54009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Jenkins as a CI/CD Tool</a:t>
            </a:r>
            <a:endParaRPr/>
          </a:p>
        </p:txBody>
      </p:sp>
      <p:pic>
        <p:nvPicPr>
          <p:cNvPr id="378" name="Google Shape;378;p7" descr="https://lh4.googleusercontent.com/qc91hoFpumbJ91qCfTvZpv8Ef_12JhCV7XO5E6_9fP0yfwU0K3OlSXg8Z9UkqMXv2Q_UGcyCHnxqH6phlqXgl3eZc-BCUV851gwVkSgx1-sFyANcSaakNQKFq5jHgK-VpJCdmV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047" y="1600200"/>
            <a:ext cx="13513153" cy="6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010603" y="882733"/>
            <a:ext cx="653519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c62d30710_0_5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Where Is Jenkins Used?</a:t>
            </a:r>
            <a:endParaRPr/>
          </a:p>
        </p:txBody>
      </p:sp>
      <p:sp>
        <p:nvSpPr>
          <p:cNvPr id="386" name="Google Shape;386;g7c62d30710_0_5"/>
          <p:cNvSpPr/>
          <p:nvPr/>
        </p:nvSpPr>
        <p:spPr>
          <a:xfrm>
            <a:off x="7782020" y="2807204"/>
            <a:ext cx="699600" cy="628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F76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g7c62d30710_0_5"/>
          <p:cNvSpPr/>
          <p:nvPr/>
        </p:nvSpPr>
        <p:spPr>
          <a:xfrm>
            <a:off x="1727726" y="2679837"/>
            <a:ext cx="5938800" cy="883200"/>
          </a:xfrm>
          <a:prstGeom prst="homePlate">
            <a:avLst>
              <a:gd name="adj" fmla="val 50000"/>
            </a:avLst>
          </a:prstGeom>
          <a:solidFill>
            <a:srgbClr val="FFC3B9"/>
          </a:solidFill>
          <a:ln w="19050" cap="flat" cmpd="sng">
            <a:solidFill>
              <a:srgbClr val="FF5E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Information Technology and Services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7c62d30710_0_5"/>
          <p:cNvSpPr/>
          <p:nvPr/>
        </p:nvSpPr>
        <p:spPr>
          <a:xfrm>
            <a:off x="7782020" y="3757065"/>
            <a:ext cx="699600" cy="628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g7c62d30710_0_5"/>
          <p:cNvSpPr/>
          <p:nvPr/>
        </p:nvSpPr>
        <p:spPr>
          <a:xfrm flipH="1">
            <a:off x="8622558" y="3615790"/>
            <a:ext cx="5889000" cy="883200"/>
          </a:xfrm>
          <a:prstGeom prst="homePlate">
            <a:avLst>
              <a:gd name="adj" fmla="val 50000"/>
            </a:avLst>
          </a:prstGeom>
          <a:solidFill>
            <a:srgbClr val="00B0F0">
              <a:alpha val="36862"/>
            </a:srgbClr>
          </a:solidFill>
          <a:ln w="190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Hospital and Health Care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7c62d30710_0_5"/>
          <p:cNvSpPr/>
          <p:nvPr/>
        </p:nvSpPr>
        <p:spPr>
          <a:xfrm>
            <a:off x="7782020" y="4706929"/>
            <a:ext cx="699600" cy="628200"/>
          </a:xfrm>
          <a:prstGeom prst="ellipse">
            <a:avLst/>
          </a:prstGeom>
          <a:solidFill>
            <a:srgbClr val="FACD83"/>
          </a:solidFill>
          <a:ln w="38100" cap="flat" cmpd="sng">
            <a:solidFill>
              <a:srgbClr val="E4B3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g7c62d30710_0_5"/>
          <p:cNvSpPr/>
          <p:nvPr/>
        </p:nvSpPr>
        <p:spPr>
          <a:xfrm>
            <a:off x="1727726" y="4576301"/>
            <a:ext cx="5938800" cy="883200"/>
          </a:xfrm>
          <a:prstGeom prst="homePlate">
            <a:avLst>
              <a:gd name="adj" fmla="val 50000"/>
            </a:avLst>
          </a:prstGeom>
          <a:solidFill>
            <a:srgbClr val="FACD83"/>
          </a:solidFill>
          <a:ln w="19050" cap="flat" cmpd="sng">
            <a:solidFill>
              <a:srgbClr val="E4B3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Financial Services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7c62d30710_0_5"/>
          <p:cNvSpPr/>
          <p:nvPr/>
        </p:nvSpPr>
        <p:spPr>
          <a:xfrm>
            <a:off x="7782020" y="5656791"/>
            <a:ext cx="699600" cy="628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BAF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g7c62d30710_0_5"/>
          <p:cNvSpPr/>
          <p:nvPr/>
        </p:nvSpPr>
        <p:spPr>
          <a:xfrm flipH="1">
            <a:off x="8622556" y="5490453"/>
            <a:ext cx="5889000" cy="883200"/>
          </a:xfrm>
          <a:prstGeom prst="homePlate">
            <a:avLst>
              <a:gd name="adj" fmla="val 50000"/>
            </a:avLst>
          </a:prstGeom>
          <a:solidFill>
            <a:srgbClr val="F5DEC4"/>
          </a:solidFill>
          <a:ln w="19050" cap="flat" cmpd="sng">
            <a:solidFill>
              <a:srgbClr val="FBAF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Insurance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7c62d30710_0_5"/>
          <p:cNvSpPr/>
          <p:nvPr/>
        </p:nvSpPr>
        <p:spPr>
          <a:xfrm>
            <a:off x="7782020" y="6606653"/>
            <a:ext cx="699600" cy="628200"/>
          </a:xfrm>
          <a:prstGeom prst="ellipse">
            <a:avLst/>
          </a:prstGeom>
          <a:solidFill>
            <a:srgbClr val="0FCFE8"/>
          </a:solidFill>
          <a:ln w="38100" cap="flat" cmpd="sng">
            <a:solidFill>
              <a:srgbClr val="0099A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g7c62d30710_0_5"/>
          <p:cNvSpPr/>
          <p:nvPr/>
        </p:nvSpPr>
        <p:spPr>
          <a:xfrm>
            <a:off x="1727725" y="6476026"/>
            <a:ext cx="5938800" cy="883200"/>
          </a:xfrm>
          <a:prstGeom prst="homePlate">
            <a:avLst>
              <a:gd name="adj" fmla="val 50000"/>
            </a:avLst>
          </a:prstGeom>
          <a:solidFill>
            <a:srgbClr val="0FCFE8"/>
          </a:solidFill>
          <a:ln w="19050" cap="flat" cmpd="sng">
            <a:solidFill>
              <a:srgbClr val="0099A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Logistics</a:t>
            </a:r>
            <a:endParaRPr/>
          </a:p>
        </p:txBody>
      </p:sp>
      <p:sp>
        <p:nvSpPr>
          <p:cNvPr id="396" name="Google Shape;396;g7c62d30710_0_5"/>
          <p:cNvSpPr txBox="1"/>
          <p:nvPr/>
        </p:nvSpPr>
        <p:spPr>
          <a:xfrm>
            <a:off x="1198345" y="1285491"/>
            <a:ext cx="1388059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Some of the industries that use Jenkins extensively for CI/CD pipeline development are given below:</a:t>
            </a:r>
            <a:endParaRPr/>
          </a:p>
        </p:txBody>
      </p:sp>
      <p:pic>
        <p:nvPicPr>
          <p:cNvPr id="397" name="Google Shape;397;g7c62d30710_0_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010603" y="882733"/>
            <a:ext cx="653519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c5417f2be_0_134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Course Outline</a:t>
            </a:r>
            <a:endParaRPr/>
          </a:p>
        </p:txBody>
      </p:sp>
      <p:sp>
        <p:nvSpPr>
          <p:cNvPr id="404" name="Google Shape;404;g6c5417f2be_0_134"/>
          <p:cNvSpPr/>
          <p:nvPr/>
        </p:nvSpPr>
        <p:spPr>
          <a:xfrm>
            <a:off x="7765395" y="1127224"/>
            <a:ext cx="699600" cy="628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F76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g6c5417f2be_0_134"/>
          <p:cNvSpPr/>
          <p:nvPr/>
        </p:nvSpPr>
        <p:spPr>
          <a:xfrm>
            <a:off x="1711101" y="1076499"/>
            <a:ext cx="5938800" cy="729917"/>
          </a:xfrm>
          <a:prstGeom prst="homePlate">
            <a:avLst>
              <a:gd name="adj" fmla="val 50000"/>
            </a:avLst>
          </a:prstGeom>
          <a:solidFill>
            <a:srgbClr val="FFC3B9"/>
          </a:solidFill>
          <a:ln w="19050" cap="flat" cmpd="sng">
            <a:solidFill>
              <a:srgbClr val="FF5E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Introduction to CI/CD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g6c5417f2be_0_134"/>
          <p:cNvSpPr/>
          <p:nvPr/>
        </p:nvSpPr>
        <p:spPr>
          <a:xfrm>
            <a:off x="7765395" y="2077085"/>
            <a:ext cx="699600" cy="628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g6c5417f2be_0_134"/>
          <p:cNvSpPr/>
          <p:nvPr/>
        </p:nvSpPr>
        <p:spPr>
          <a:xfrm rot="-8152799">
            <a:off x="7992206" y="1708845"/>
            <a:ext cx="262438" cy="235498"/>
          </a:xfrm>
          <a:prstGeom prst="halfFrame">
            <a:avLst>
              <a:gd name="adj1" fmla="val 18191"/>
              <a:gd name="adj2" fmla="val 18400"/>
            </a:avLst>
          </a:prstGeom>
          <a:solidFill>
            <a:srgbClr val="FF7660"/>
          </a:solidFill>
          <a:ln w="38100" cap="flat" cmpd="sng">
            <a:solidFill>
              <a:srgbClr val="FF76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g6c5417f2be_0_134"/>
          <p:cNvSpPr/>
          <p:nvPr/>
        </p:nvSpPr>
        <p:spPr>
          <a:xfrm flipH="1">
            <a:off x="8605933" y="2012452"/>
            <a:ext cx="5889000" cy="729917"/>
          </a:xfrm>
          <a:prstGeom prst="homePlate">
            <a:avLst>
              <a:gd name="adj" fmla="val 50000"/>
            </a:avLst>
          </a:prstGeom>
          <a:solidFill>
            <a:srgbClr val="00B0F0">
              <a:alpha val="27843"/>
            </a:srgbClr>
          </a:solidFill>
          <a:ln w="190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Getting Started with Jenkins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g6c5417f2be_0_134"/>
          <p:cNvSpPr/>
          <p:nvPr/>
        </p:nvSpPr>
        <p:spPr>
          <a:xfrm>
            <a:off x="7765395" y="3026949"/>
            <a:ext cx="699600" cy="628200"/>
          </a:xfrm>
          <a:prstGeom prst="ellipse">
            <a:avLst/>
          </a:prstGeom>
          <a:solidFill>
            <a:srgbClr val="FACD83"/>
          </a:solidFill>
          <a:ln w="38100" cap="flat" cmpd="sng">
            <a:solidFill>
              <a:srgbClr val="E4B3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g6c5417f2be_0_134"/>
          <p:cNvSpPr/>
          <p:nvPr/>
        </p:nvSpPr>
        <p:spPr>
          <a:xfrm rot="-8152799">
            <a:off x="7992204" y="2655812"/>
            <a:ext cx="262438" cy="235498"/>
          </a:xfrm>
          <a:prstGeom prst="halfFrame">
            <a:avLst>
              <a:gd name="adj1" fmla="val 18191"/>
              <a:gd name="adj2" fmla="val 18400"/>
            </a:avLst>
          </a:prstGeom>
          <a:solidFill>
            <a:srgbClr val="00B0F0"/>
          </a:solidFill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g6c5417f2be_0_134"/>
          <p:cNvSpPr/>
          <p:nvPr/>
        </p:nvSpPr>
        <p:spPr>
          <a:xfrm>
            <a:off x="1711101" y="2972963"/>
            <a:ext cx="5938800" cy="729917"/>
          </a:xfrm>
          <a:prstGeom prst="homePlate">
            <a:avLst>
              <a:gd name="adj" fmla="val 50000"/>
            </a:avLst>
          </a:prstGeom>
          <a:solidFill>
            <a:srgbClr val="FACD83"/>
          </a:solidFill>
          <a:ln w="19050" cap="flat" cmpd="sng">
            <a:solidFill>
              <a:srgbClr val="E4B3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182874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Setting up Build Jobs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g6c5417f2be_0_134"/>
          <p:cNvSpPr/>
          <p:nvPr/>
        </p:nvSpPr>
        <p:spPr>
          <a:xfrm>
            <a:off x="7765395" y="3976811"/>
            <a:ext cx="699600" cy="628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BAF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g6c5417f2be_0_134"/>
          <p:cNvSpPr/>
          <p:nvPr/>
        </p:nvSpPr>
        <p:spPr>
          <a:xfrm rot="-8152799">
            <a:off x="7992202" y="3602778"/>
            <a:ext cx="262438" cy="235498"/>
          </a:xfrm>
          <a:prstGeom prst="halfFrame">
            <a:avLst>
              <a:gd name="adj1" fmla="val 18191"/>
              <a:gd name="adj2" fmla="val 18400"/>
            </a:avLst>
          </a:prstGeom>
          <a:solidFill>
            <a:srgbClr val="FACD83"/>
          </a:solidFill>
          <a:ln w="38100" cap="flat" cmpd="sng">
            <a:solidFill>
              <a:srgbClr val="E4B3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g6c5417f2be_0_134"/>
          <p:cNvSpPr/>
          <p:nvPr/>
        </p:nvSpPr>
        <p:spPr>
          <a:xfrm flipH="1">
            <a:off x="8605931" y="3887115"/>
            <a:ext cx="5889000" cy="729917"/>
          </a:xfrm>
          <a:prstGeom prst="homePlate">
            <a:avLst>
              <a:gd name="adj" fmla="val 50000"/>
            </a:avLst>
          </a:prstGeom>
          <a:solidFill>
            <a:srgbClr val="FFE6CD"/>
          </a:solidFill>
          <a:ln w="19050" cap="flat" cmpd="sng">
            <a:solidFill>
              <a:srgbClr val="FBAF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Configuring Build Pipelines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g6c5417f2be_0_134"/>
          <p:cNvSpPr/>
          <p:nvPr/>
        </p:nvSpPr>
        <p:spPr>
          <a:xfrm>
            <a:off x="7765395" y="4926673"/>
            <a:ext cx="699600" cy="628200"/>
          </a:xfrm>
          <a:prstGeom prst="ellipse">
            <a:avLst/>
          </a:prstGeom>
          <a:solidFill>
            <a:srgbClr val="0FCFE8"/>
          </a:solidFill>
          <a:ln w="38100" cap="flat" cmpd="sng">
            <a:solidFill>
              <a:srgbClr val="0099A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g6c5417f2be_0_134"/>
          <p:cNvSpPr/>
          <p:nvPr/>
        </p:nvSpPr>
        <p:spPr>
          <a:xfrm rot="-8152799">
            <a:off x="7992199" y="4549746"/>
            <a:ext cx="262438" cy="235498"/>
          </a:xfrm>
          <a:prstGeom prst="halfFrame">
            <a:avLst>
              <a:gd name="adj1" fmla="val 18191"/>
              <a:gd name="adj2" fmla="val 18400"/>
            </a:avLst>
          </a:prstGeom>
          <a:solidFill>
            <a:srgbClr val="FBAF51"/>
          </a:solidFill>
          <a:ln w="38100" cap="flat" cmpd="sng">
            <a:solidFill>
              <a:srgbClr val="FBAF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g6c5417f2be_0_134"/>
          <p:cNvSpPr/>
          <p:nvPr/>
        </p:nvSpPr>
        <p:spPr>
          <a:xfrm>
            <a:off x="1711100" y="4872688"/>
            <a:ext cx="5938800" cy="729917"/>
          </a:xfrm>
          <a:prstGeom prst="homePlate">
            <a:avLst>
              <a:gd name="adj" fmla="val 50000"/>
            </a:avLst>
          </a:prstGeom>
          <a:solidFill>
            <a:srgbClr val="0FCFE8"/>
          </a:solidFill>
          <a:ln w="19050" cap="flat" cmpd="sng">
            <a:solidFill>
              <a:srgbClr val="0099A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182874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Automated Testing in Jenkins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g6c5417f2be_0_134"/>
          <p:cNvSpPr/>
          <p:nvPr/>
        </p:nvSpPr>
        <p:spPr>
          <a:xfrm>
            <a:off x="7765395" y="5876536"/>
            <a:ext cx="699600" cy="628200"/>
          </a:xfrm>
          <a:prstGeom prst="ellipse">
            <a:avLst/>
          </a:prstGeom>
          <a:solidFill>
            <a:srgbClr val="FACD83"/>
          </a:solidFill>
          <a:ln w="38100" cap="flat" cmpd="sng">
            <a:solidFill>
              <a:srgbClr val="FBAF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g6c5417f2be_0_134"/>
          <p:cNvSpPr/>
          <p:nvPr/>
        </p:nvSpPr>
        <p:spPr>
          <a:xfrm rot="-8152799">
            <a:off x="7992199" y="5514086"/>
            <a:ext cx="262438" cy="235498"/>
          </a:xfrm>
          <a:prstGeom prst="halfFrame">
            <a:avLst>
              <a:gd name="adj1" fmla="val 18191"/>
              <a:gd name="adj2" fmla="val 18400"/>
            </a:avLst>
          </a:prstGeom>
          <a:solidFill>
            <a:srgbClr val="0FCFE8"/>
          </a:solidFill>
          <a:ln w="38100" cap="flat" cmpd="sng">
            <a:solidFill>
              <a:srgbClr val="0099A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g6c5417f2be_0_134"/>
          <p:cNvSpPr/>
          <p:nvPr/>
        </p:nvSpPr>
        <p:spPr>
          <a:xfrm flipH="1">
            <a:off x="8605931" y="5822549"/>
            <a:ext cx="5889000" cy="729917"/>
          </a:xfrm>
          <a:prstGeom prst="homePlate">
            <a:avLst>
              <a:gd name="adj" fmla="val 50000"/>
            </a:avLst>
          </a:prstGeom>
          <a:solidFill>
            <a:srgbClr val="FACD83"/>
          </a:solidFill>
          <a:ln w="19050" cap="flat" cmpd="sng">
            <a:solidFill>
              <a:srgbClr val="FBAF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Code Quality Improvement using Jenkins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g6c5417f2be_0_134"/>
          <p:cNvSpPr/>
          <p:nvPr/>
        </p:nvSpPr>
        <p:spPr>
          <a:xfrm>
            <a:off x="7765395" y="6826397"/>
            <a:ext cx="699600" cy="628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F5E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g6c5417f2be_0_134"/>
          <p:cNvSpPr/>
          <p:nvPr/>
        </p:nvSpPr>
        <p:spPr>
          <a:xfrm rot="-8152799">
            <a:off x="7992199" y="6449469"/>
            <a:ext cx="262438" cy="235498"/>
          </a:xfrm>
          <a:prstGeom prst="halfFrame">
            <a:avLst>
              <a:gd name="adj1" fmla="val 18191"/>
              <a:gd name="adj2" fmla="val 18400"/>
            </a:avLst>
          </a:prstGeom>
          <a:solidFill>
            <a:srgbClr val="FACD83"/>
          </a:solidFill>
          <a:ln w="38100" cap="flat" cmpd="sng">
            <a:solidFill>
              <a:srgbClr val="FBAF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g6c5417f2be_0_134"/>
          <p:cNvSpPr/>
          <p:nvPr/>
        </p:nvSpPr>
        <p:spPr>
          <a:xfrm>
            <a:off x="1711100" y="6772412"/>
            <a:ext cx="5938800" cy="729917"/>
          </a:xfrm>
          <a:prstGeom prst="homePlate">
            <a:avLst>
              <a:gd name="adj" fmla="val 50000"/>
            </a:avLst>
          </a:prstGeom>
          <a:solidFill>
            <a:srgbClr val="FFC3B9"/>
          </a:solidFill>
          <a:ln w="19050" cap="flat" cmpd="sng">
            <a:solidFill>
              <a:srgbClr val="FF8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Automated Deployment and Continuous Delivery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g6c5417f2be_0_134"/>
          <p:cNvSpPr/>
          <p:nvPr/>
        </p:nvSpPr>
        <p:spPr>
          <a:xfrm flipH="1">
            <a:off x="21883734" y="2462109"/>
            <a:ext cx="5889000" cy="883200"/>
          </a:xfrm>
          <a:prstGeom prst="homePlate">
            <a:avLst>
              <a:gd name="adj" fmla="val 50000"/>
            </a:avLst>
          </a:prstGeom>
          <a:solidFill>
            <a:srgbClr val="00B0F0">
              <a:alpha val="12549"/>
            </a:srgbClr>
          </a:solidFill>
          <a:ln w="190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One pre-read</a:t>
            </a:r>
            <a:endParaRPr sz="22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g6c5417f2be_0_134"/>
          <p:cNvSpPr/>
          <p:nvPr/>
        </p:nvSpPr>
        <p:spPr>
          <a:xfrm>
            <a:off x="21017470" y="2589622"/>
            <a:ext cx="699600" cy="628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F76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g6c5417f2be_0_134"/>
          <p:cNvSpPr/>
          <p:nvPr/>
        </p:nvSpPr>
        <p:spPr>
          <a:xfrm>
            <a:off x="21050163" y="1292575"/>
            <a:ext cx="634200" cy="14547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6c5417f2be_0_134"/>
          <p:cNvSpPr/>
          <p:nvPr/>
        </p:nvSpPr>
        <p:spPr>
          <a:xfrm>
            <a:off x="7747000" y="7776741"/>
            <a:ext cx="699600" cy="628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g6c5417f2be_0_134"/>
          <p:cNvSpPr/>
          <p:nvPr/>
        </p:nvSpPr>
        <p:spPr>
          <a:xfrm rot="-8152799">
            <a:off x="7973811" y="7408501"/>
            <a:ext cx="262438" cy="235498"/>
          </a:xfrm>
          <a:prstGeom prst="halfFrame">
            <a:avLst>
              <a:gd name="adj1" fmla="val 18191"/>
              <a:gd name="adj2" fmla="val 18400"/>
            </a:avLst>
          </a:prstGeom>
          <a:solidFill>
            <a:srgbClr val="FF7660"/>
          </a:solidFill>
          <a:ln w="38100" cap="flat" cmpd="sng">
            <a:solidFill>
              <a:srgbClr val="FF76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g6c5417f2be_0_134"/>
          <p:cNvSpPr/>
          <p:nvPr/>
        </p:nvSpPr>
        <p:spPr>
          <a:xfrm flipH="1">
            <a:off x="8587538" y="7712108"/>
            <a:ext cx="5889000" cy="729900"/>
          </a:xfrm>
          <a:prstGeom prst="homePlate">
            <a:avLst>
              <a:gd name="adj" fmla="val 50000"/>
            </a:avLst>
          </a:prstGeom>
          <a:solidFill>
            <a:srgbClr val="00B0F0">
              <a:alpha val="32941"/>
            </a:srgbClr>
          </a:solidFill>
          <a:ln w="190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Distributed System in Jenkins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0" name="Google Shape;430;g6c5417f2be_0_134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130012" y="882733"/>
            <a:ext cx="405784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c5cdb0bd5_1_136"/>
          <p:cNvSpPr txBox="1">
            <a:spLocks noGrp="1"/>
          </p:cNvSpPr>
          <p:nvPr>
            <p:ph type="title"/>
          </p:nvPr>
        </p:nvSpPr>
        <p:spPr>
          <a:xfrm>
            <a:off x="-10159" y="229879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Course Outcome</a:t>
            </a:r>
            <a:endParaRPr/>
          </a:p>
        </p:txBody>
      </p:sp>
      <p:sp>
        <p:nvSpPr>
          <p:cNvPr id="437" name="Google Shape;437;g6c5cdb0bd5_1_136"/>
          <p:cNvSpPr/>
          <p:nvPr/>
        </p:nvSpPr>
        <p:spPr>
          <a:xfrm>
            <a:off x="7380993" y="7112092"/>
            <a:ext cx="153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Concepts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6c5cdb0bd5_1_136"/>
          <p:cNvSpPr/>
          <p:nvPr/>
        </p:nvSpPr>
        <p:spPr>
          <a:xfrm>
            <a:off x="3991100" y="5921200"/>
            <a:ext cx="421200" cy="4818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g6c5cdb0bd5_1_136"/>
          <p:cNvSpPr txBox="1"/>
          <p:nvPr/>
        </p:nvSpPr>
        <p:spPr>
          <a:xfrm>
            <a:off x="2184400" y="5257800"/>
            <a:ext cx="4003775" cy="6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Jenkins architecture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g6c5cdb0bd5_1_136"/>
          <p:cNvSpPr txBox="1"/>
          <p:nvPr/>
        </p:nvSpPr>
        <p:spPr>
          <a:xfrm>
            <a:off x="6185224" y="2743200"/>
            <a:ext cx="4228776" cy="62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Managing Jenkins plugins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g6c5cdb0bd5_1_136"/>
          <p:cNvSpPr/>
          <p:nvPr/>
        </p:nvSpPr>
        <p:spPr>
          <a:xfrm>
            <a:off x="7972995" y="3404950"/>
            <a:ext cx="421200" cy="4308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2" name="Google Shape;442;g6c5cdb0bd5_1_136"/>
          <p:cNvGrpSpPr/>
          <p:nvPr/>
        </p:nvGrpSpPr>
        <p:grpSpPr>
          <a:xfrm>
            <a:off x="4412509" y="3835823"/>
            <a:ext cx="7460506" cy="3072614"/>
            <a:chOff x="-16388930" y="1119703"/>
            <a:chExt cx="11658863" cy="4608000"/>
          </a:xfrm>
        </p:grpSpPr>
        <p:cxnSp>
          <p:nvCxnSpPr>
            <p:cNvPr id="443" name="Google Shape;443;g6c5cdb0bd5_1_136"/>
            <p:cNvCxnSpPr>
              <a:stCxn id="444" idx="0"/>
            </p:cNvCxnSpPr>
            <p:nvPr/>
          </p:nvCxnSpPr>
          <p:spPr>
            <a:xfrm rot="10800000" flipH="1">
              <a:off x="-10622180" y="1119703"/>
              <a:ext cx="39300" cy="3577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5" name="Google Shape;445;g6c5cdb0bd5_1_136"/>
            <p:cNvCxnSpPr/>
            <p:nvPr/>
          </p:nvCxnSpPr>
          <p:spPr>
            <a:xfrm>
              <a:off x="-4730067" y="3272453"/>
              <a:ext cx="0" cy="0"/>
            </a:xfrm>
            <a:prstGeom prst="straightConnector1">
              <a:avLst/>
            </a:prstGeom>
            <a:noFill/>
            <a:ln w="984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44" name="Google Shape;444;g6c5cdb0bd5_1_136"/>
            <p:cNvSpPr/>
            <p:nvPr/>
          </p:nvSpPr>
          <p:spPr>
            <a:xfrm>
              <a:off x="-11222630" y="4696903"/>
              <a:ext cx="1200900" cy="103080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46" name="Google Shape;446;g6c5cdb0bd5_1_136"/>
            <p:cNvCxnSpPr>
              <a:stCxn id="444" idx="2"/>
              <a:endCxn id="438" idx="6"/>
            </p:cNvCxnSpPr>
            <p:nvPr/>
          </p:nvCxnSpPr>
          <p:spPr>
            <a:xfrm rot="10800000">
              <a:off x="-16388930" y="4608403"/>
              <a:ext cx="5166300" cy="6039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" name="Google Shape;447;g6c5cdb0bd5_1_136"/>
            <p:cNvCxnSpPr>
              <a:stCxn id="444" idx="6"/>
              <a:endCxn id="448" idx="2"/>
            </p:cNvCxnSpPr>
            <p:nvPr/>
          </p:nvCxnSpPr>
          <p:spPr>
            <a:xfrm rot="10800000" flipH="1">
              <a:off x="-10021730" y="4456603"/>
              <a:ext cx="4871100" cy="7557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9" name="Google Shape;449;g6c5cdb0bd5_1_136"/>
          <p:cNvSpPr txBox="1"/>
          <p:nvPr/>
        </p:nvSpPr>
        <p:spPr>
          <a:xfrm>
            <a:off x="10185400" y="5242700"/>
            <a:ext cx="4012900" cy="6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Jenkins integration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g6c5cdb0bd5_1_136"/>
          <p:cNvSpPr/>
          <p:nvPr/>
        </p:nvSpPr>
        <p:spPr>
          <a:xfrm rot="-442593">
            <a:off x="11602212" y="5804863"/>
            <a:ext cx="432278" cy="456464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0" name="Google Shape;450;g6c5cdb0bd5_1_13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23207" y="882733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279</Words>
  <Application>Microsoft Office PowerPoint</Application>
  <PresentationFormat>Custom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Open Sans ExtraBold</vt:lpstr>
      <vt:lpstr>Open Sans ExtraBold</vt:lpstr>
      <vt:lpstr>Open Sans SemiBold</vt:lpstr>
      <vt:lpstr>Calibri</vt:lpstr>
      <vt:lpstr>Open Sans SemiBold</vt:lpstr>
      <vt:lpstr>Calibri Light</vt:lpstr>
      <vt:lpstr>Open Sans</vt:lpstr>
      <vt:lpstr>Arial</vt:lpstr>
      <vt:lpstr>Digital Marketing</vt:lpstr>
      <vt:lpstr>Custom Design</vt:lpstr>
      <vt:lpstr>PowerPoint Presentation</vt:lpstr>
      <vt:lpstr>PowerPoint Presentation</vt:lpstr>
      <vt:lpstr>Traditional Delivery Process</vt:lpstr>
      <vt:lpstr>What Is Jenkins?</vt:lpstr>
      <vt:lpstr>Features of Jenkins</vt:lpstr>
      <vt:lpstr>Jenkins as a CI/CD Tool</vt:lpstr>
      <vt:lpstr>Where Is Jenkins Used?</vt:lpstr>
      <vt:lpstr>Course Outline</vt:lpstr>
      <vt:lpstr>Course Outcome</vt:lpstr>
      <vt:lpstr>Course Outcome</vt:lpstr>
      <vt:lpstr>Course Outcome</vt:lpstr>
      <vt:lpstr>Course Components</vt:lpstr>
      <vt:lpstr>Customer Support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Pal Singh</dc:creator>
  <cp:lastModifiedBy>Naveen Kumar D</cp:lastModifiedBy>
  <cp:revision>6</cp:revision>
  <dcterms:created xsi:type="dcterms:W3CDTF">2019-11-11T12:52:50Z</dcterms:created>
  <dcterms:modified xsi:type="dcterms:W3CDTF">2020-06-22T12:14:25Z</dcterms:modified>
</cp:coreProperties>
</file>